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1" r:id="rId2"/>
  </p:sldMasterIdLst>
  <p:notesMasterIdLst>
    <p:notesMasterId r:id="rId5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Lst>
  <p:sldSz cx="12192000" cy="6858000"/>
  <p:notesSz cx="6858000" cy="9144000"/>
  <p:embeddedFontLst>
    <p:embeddedFont>
      <p:font typeface="Calibri" panose="020F0502020204030204" pitchFamily="34" charset="0"/>
      <p:regular r:id="rId55"/>
      <p:bold r:id="rId56"/>
      <p:italic r:id="rId57"/>
      <p:boldItalic r:id="rId58"/>
    </p:embeddedFont>
    <p:embeddedFont>
      <p:font typeface="Consolas" panose="020B0609020204030204" pitchFamily="49" charset="0"/>
      <p:regular r:id="rId59"/>
      <p:bold r:id="rId60"/>
      <p:italic r:id="rId61"/>
      <p:boldItalic r:id="rId62"/>
    </p:embeddedFont>
    <p:embeddedFont>
      <p:font typeface="Quattrocento Sans" panose="020B060402020202020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7" roundtripDataSignature="AMtx7mi9PAY/YHU3T0p39F/EpbS8txMYT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5.fntdata"/><Relationship Id="rId67" Type="http://customschemas.google.com/relationships/presentationmetadata" Target="meta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SzPts val="1400"/>
              <a:buNone/>
              <a:defRPr sz="882" b="0" i="0" u="none" strike="noStrike" cap="none">
                <a:solidFill>
                  <a:schemeClr val="dk1"/>
                </a:solidFill>
                <a:latin typeface="Quattrocento Sans"/>
                <a:ea typeface="Quattrocento Sans"/>
                <a:cs typeface="Quattrocento Sans"/>
                <a:sym typeface="Quattrocento Sans"/>
              </a:defRPr>
            </a:lvl1pPr>
            <a:lvl2pPr marL="914400" marR="0" lvl="1" indent="-284607" algn="l" rtl="0">
              <a:lnSpc>
                <a:spcPct val="90000"/>
              </a:lnSpc>
              <a:spcBef>
                <a:spcPts val="333"/>
              </a:spcBef>
              <a:spcAft>
                <a:spcPts val="0"/>
              </a:spcAft>
              <a:buClr>
                <a:schemeClr val="dk1"/>
              </a:buClr>
              <a:buSzPts val="882"/>
              <a:buFont typeface="Arial"/>
              <a:buChar char="•"/>
              <a:defRPr sz="882" b="0" i="0" u="none" strike="noStrike" cap="none">
                <a:solidFill>
                  <a:schemeClr val="dk1"/>
                </a:solidFill>
                <a:latin typeface="Quattrocento Sans"/>
                <a:ea typeface="Quattrocento Sans"/>
                <a:cs typeface="Quattrocento Sans"/>
                <a:sym typeface="Quattrocento Sans"/>
              </a:defRPr>
            </a:lvl2pPr>
            <a:lvl3pPr marL="1371600" marR="0" lvl="2" indent="-284607" algn="l" rtl="0">
              <a:lnSpc>
                <a:spcPct val="90000"/>
              </a:lnSpc>
              <a:spcBef>
                <a:spcPts val="333"/>
              </a:spcBef>
              <a:spcAft>
                <a:spcPts val="0"/>
              </a:spcAft>
              <a:buClr>
                <a:schemeClr val="dk1"/>
              </a:buClr>
              <a:buSzPts val="882"/>
              <a:buFont typeface="Arial"/>
              <a:buChar char="•"/>
              <a:defRPr sz="882" b="0" i="0" u="none" strike="noStrike" cap="none">
                <a:solidFill>
                  <a:schemeClr val="dk1"/>
                </a:solidFill>
                <a:latin typeface="Quattrocento Sans"/>
                <a:ea typeface="Quattrocento Sans"/>
                <a:cs typeface="Quattrocento Sans"/>
                <a:sym typeface="Quattrocento Sans"/>
              </a:defRPr>
            </a:lvl3pPr>
            <a:lvl4pPr marL="1828800" marR="0" lvl="3" indent="-284607" algn="l" rtl="0">
              <a:lnSpc>
                <a:spcPct val="90000"/>
              </a:lnSpc>
              <a:spcBef>
                <a:spcPts val="333"/>
              </a:spcBef>
              <a:spcAft>
                <a:spcPts val="0"/>
              </a:spcAft>
              <a:buClr>
                <a:schemeClr val="dk1"/>
              </a:buClr>
              <a:buSzPts val="882"/>
              <a:buFont typeface="Arial"/>
              <a:buChar char="•"/>
              <a:defRPr sz="882" b="0" i="0" u="none" strike="noStrike" cap="none">
                <a:solidFill>
                  <a:schemeClr val="dk1"/>
                </a:solidFill>
                <a:latin typeface="Quattrocento Sans"/>
                <a:ea typeface="Quattrocento Sans"/>
                <a:cs typeface="Quattrocento Sans"/>
                <a:sym typeface="Quattrocento Sans"/>
              </a:defRPr>
            </a:lvl4pPr>
            <a:lvl5pPr marL="2286000" marR="0" lvl="4" indent="-284607" algn="l" rtl="0">
              <a:lnSpc>
                <a:spcPct val="90000"/>
              </a:lnSpc>
              <a:spcBef>
                <a:spcPts val="333"/>
              </a:spcBef>
              <a:spcAft>
                <a:spcPts val="0"/>
              </a:spcAft>
              <a:buClr>
                <a:schemeClr val="dk1"/>
              </a:buClr>
              <a:buSzPts val="882"/>
              <a:buFont typeface="Arial"/>
              <a:buChar char="•"/>
              <a:defRPr sz="882" b="0" i="0" u="none" strike="noStrike" cap="none">
                <a:solidFill>
                  <a:schemeClr val="dk1"/>
                </a:solidFill>
                <a:latin typeface="Quattrocento Sans"/>
                <a:ea typeface="Quattrocento Sans"/>
                <a:cs typeface="Quattrocento Sans"/>
                <a:sym typeface="Quattrocento Sans"/>
              </a:defRPr>
            </a:lvl5pPr>
            <a:lvl6pPr marL="2743200" marR="0" lvl="5" indent="-228600" algn="l" rtl="0">
              <a:spcBef>
                <a:spcPts val="333"/>
              </a:spcBef>
              <a:spcAft>
                <a:spcPts val="0"/>
              </a:spcAft>
              <a:buSzPts val="1400"/>
              <a:buNone/>
              <a:defRPr sz="1176"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176"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176"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176"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Quattrocento Sans"/>
                <a:ea typeface="Quattrocento Sans"/>
                <a:cs typeface="Quattrocento Sans"/>
                <a:sym typeface="Quattrocento Sans"/>
              </a:rPr>
              <a:t>‹#›</a:t>
            </a:fld>
            <a:endParaRPr sz="1200" b="0" i="0" u="none" strike="noStrike" cap="none">
              <a:solidFill>
                <a:schemeClr val="dk1"/>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148" name="Google Shape;148;p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2: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50" name="Google Shape;150;p2: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7/20/2020 1:08 PM</a:t>
            </a:r>
            <a:endParaRPr/>
          </a:p>
        </p:txBody>
      </p:sp>
      <p:sp>
        <p:nvSpPr>
          <p:cNvPr id="151" name="Google Shape;151;p2: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a3b748ead0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a3b748ead0_0_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237" name="Google Shape;237;ga3b748ead0_0_36: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9ff2e1cb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9ff2e1cb59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245" name="Google Shape;245;g9ff2e1cb59_0_0: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5413aed0aa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5413aed0aa_1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254" name="Google Shape;254;g5413aed0aa_1_4: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9ff2e1cb59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9ff2e1cb59_0_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262" name="Google Shape;262;g9ff2e1cb59_0_98: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9ff2e1cb5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9ff2e1cb59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270" name="Google Shape;270;g9ff2e1cb59_0_18: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9ff2e1cb5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9ff2e1cb59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277" name="Google Shape;277;g9ff2e1cb59_0_12: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9ff2e1cb5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9ff2e1cb59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284" name="Google Shape;284;g9ff2e1cb59_0_6: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b748ead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b748ead0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292" name="Google Shape;292;ga3b748ead0_0_72: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3b748ead0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3b748ead0_0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299" name="Google Shape;299;ga3b748ead0_0_66: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9ff2e1cb59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9ff2e1cb59_0_1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306" name="Google Shape;306;g9ff2e1cb59_0_133: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a3b748ead0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a3b748ead0_0_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dirty="0"/>
          </a:p>
        </p:txBody>
      </p:sp>
      <p:sp>
        <p:nvSpPr>
          <p:cNvPr id="157" name="Google Shape;157;ga3b748ead0_0_48: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a3b748ead0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a3b748ead0_0_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313" name="Google Shape;313;ga3b748ead0_0_60: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9ff2e1cb59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9ff2e1cb59_0_1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327" name="Google Shape;327;g9ff2e1cb59_0_118: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9ff2e1cb59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9ff2e1cb59_0_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335" name="Google Shape;335;g9ff2e1cb59_0_51: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9ff2e1cb59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9ff2e1cb59_0_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342" name="Google Shape;342;g9ff2e1cb59_0_63: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9ff2e1cb5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9ff2e1cb59_0_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349" name="Google Shape;349;g9ff2e1cb59_0_69: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ff2e1cb5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ff2e1cb59_0_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358" name="Google Shape;358;g9ff2e1cb59_0_57: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9ff2e1cb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9ff2e1cb59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371" name="Google Shape;371;g9ff2e1cb59_0_45: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a33bd15fd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a33bd15fdb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378" name="Google Shape;378;ga33bd15fdb_0_18: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33bd15fd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33bd15fdb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385" name="Google Shape;385;ga33bd15fdb_0_12: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a33bd15fd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a33bd15fdb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392" name="Google Shape;392;ga33bd15fdb_0_6: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167" name="Google Shape;167;p4: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4: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69" name="Google Shape;169;p4: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7/20/2020 1:08 PM</a:t>
            </a:r>
            <a:endParaRPr/>
          </a:p>
        </p:txBody>
      </p:sp>
      <p:sp>
        <p:nvSpPr>
          <p:cNvPr id="170" name="Google Shape;170;p4: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a33bd15f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a33bd15fdb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399" name="Google Shape;399;ga33bd15fdb_0_0: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a33bd15fd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a33bd15fdb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406" name="Google Shape;406;ga33bd15fdb_0_28: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a3b748ead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a3b748ead0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413" name="Google Shape;413;ga3b748ead0_0_24: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ac42fa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ac42fabbd3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421" name="Google Shape;421;gac42fabbd3_0_0: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a3b748ead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a3b748ead0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432" name="Google Shape;432;ga3b748ead0_0_18: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a33bd15fd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a33bd15fdb_1_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440" name="Google Shape;440;ga33bd15fdb_1_49: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a33bd15fdb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a33bd15fdb_1_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447" name="Google Shape;447;ga33bd15fdb_1_55: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a33bd15fdb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a33bd15fdb_1_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454" name="Google Shape;454;ga33bd15fdb_1_61: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a33bd15fdb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a33bd15fdb_1_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461" name="Google Shape;461;ga33bd15fdb_1_68: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a33bd15fd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a33bd15fdb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468" name="Google Shape;468;ga33bd15fdb_1_0: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a3b748ea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a3b748ead0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177" name="Google Shape;177;ga3b748ead0_0_0: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a33bd15fdb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a33bd15fdb_1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475" name="Google Shape;475;ga33bd15fdb_1_7: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a33bd15fdb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a33bd15fdb_1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482" name="Google Shape;482;ga33bd15fdb_1_20: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33bd15fdb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33bd15fdb_1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489" name="Google Shape;489;ga33bd15fdb_1_28: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33bd15fdb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33bd15fdb_1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496" name="Google Shape;496;ga33bd15fdb_1_35: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a33bd15fdb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a33bd15fdb_1_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03" name="Google Shape;503;ga33bd15fdb_1_42: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ad0ac7da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ad0ac7daba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10" name="Google Shape;510;gad0ac7daba_0_0: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ad0ac7dab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ad0ac7daba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17" name="Google Shape;517;gad0ac7daba_0_8: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0ac7dab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0ac7daba_0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24" name="Google Shape;524;gad0ac7daba_0_23: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ad0ac7dab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ad0ac7daba_0_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31" name="Google Shape;531;gad0ac7daba_0_33: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7" name="Google Shape;537;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538" name="Google Shape;538;p5: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p5: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540" name="Google Shape;540;p5: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7/20/2020 1:08 PM</a:t>
            </a:r>
            <a:endParaRPr/>
          </a:p>
        </p:txBody>
      </p:sp>
      <p:sp>
        <p:nvSpPr>
          <p:cNvPr id="541" name="Google Shape;541;p5: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a3b748ead0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a3b748ead0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191" name="Google Shape;191;ga3b748ead0_0_93: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ga3b748ead0_0_93:notes"/>
          <p:cNvSpPr txBox="1">
            <a:spLocks noGrp="1"/>
          </p:cNvSpPr>
          <p:nvPr>
            <p:ph type="ftr" idx="11"/>
          </p:nvPr>
        </p:nvSpPr>
        <p:spPr>
          <a:xfrm>
            <a:off x="0" y="8686800"/>
            <a:ext cx="5920800" cy="356100"/>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93" name="Google Shape;193;ga3b748ead0_0_93: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7/20/2020 1:08 PM</a:t>
            </a:r>
            <a:endParaRPr/>
          </a:p>
        </p:txBody>
      </p:sp>
      <p:sp>
        <p:nvSpPr>
          <p:cNvPr id="194" name="Google Shape;194;ga3b748ead0_0_93: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a33bd15fd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a33bd15fdb_0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47" name="Google Shape;547;ga33bd15fdb_0_35: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54" name="Google Shape;55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a3b748ead0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ga3b748ead0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202" name="Google Shape;202;ga3b748ead0_0_84: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ga3b748ead0_0_84:notes"/>
          <p:cNvSpPr txBox="1">
            <a:spLocks noGrp="1"/>
          </p:cNvSpPr>
          <p:nvPr>
            <p:ph type="ftr" idx="11"/>
          </p:nvPr>
        </p:nvSpPr>
        <p:spPr>
          <a:xfrm>
            <a:off x="0" y="8686800"/>
            <a:ext cx="5920800" cy="356100"/>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04" name="Google Shape;204;ga3b748ead0_0_84: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7/20/2020 1:08 PM</a:t>
            </a:r>
            <a:endParaRPr/>
          </a:p>
        </p:txBody>
      </p:sp>
      <p:sp>
        <p:nvSpPr>
          <p:cNvPr id="205" name="Google Shape;205;ga3b748ead0_0_84: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3b748ead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3b748ead0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213" name="Google Shape;213;ga3b748ead0_0_12: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3b748ead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3b748ead0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221" name="Google Shape;221;ga3b748ead0_0_6: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a3b748ead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a3b748ead0_0_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229" name="Google Shape;229;ga3b748ead0_0_42:notes"/>
          <p:cNvSpPr txBox="1">
            <a:spLocks noGrp="1"/>
          </p:cNvSpPr>
          <p:nvPr>
            <p:ph type="sldNum" idx="12"/>
          </p:nvPr>
        </p:nvSpPr>
        <p:spPr>
          <a:xfrm>
            <a:off x="5909309" y="8685213"/>
            <a:ext cx="9471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Walkin 1">
  <p:cSld name="Walkin 1">
    <p:spTree>
      <p:nvGrpSpPr>
        <p:cNvPr id="1" name="Shape 13"/>
        <p:cNvGrpSpPr/>
        <p:nvPr/>
      </p:nvGrpSpPr>
      <p:grpSpPr>
        <a:xfrm>
          <a:off x="0" y="0"/>
          <a:ext cx="0" cy="0"/>
          <a:chOff x="0" y="0"/>
          <a:chExt cx="0" cy="0"/>
        </a:xfrm>
      </p:grpSpPr>
      <p:pic>
        <p:nvPicPr>
          <p:cNvPr id="14" name="Google Shape;14;p38" descr="A picture containing meter&#10;&#10;Description automatically generated"/>
          <p:cNvPicPr preferRelativeResize="0"/>
          <p:nvPr/>
        </p:nvPicPr>
        <p:blipFill rotWithShape="1">
          <a:blip r:embed="rId2">
            <a:alphaModFix/>
          </a:blip>
          <a:srcRect l="51535" t="20885" r="1924" b="7745"/>
          <a:stretch/>
        </p:blipFill>
        <p:spPr>
          <a:xfrm>
            <a:off x="0" y="0"/>
            <a:ext cx="12192000" cy="6858000"/>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eveloper Code Layout">
  <p:cSld name="Developer Code Layout">
    <p:spTree>
      <p:nvGrpSpPr>
        <p:cNvPr id="1" name="Shape 43"/>
        <p:cNvGrpSpPr/>
        <p:nvPr/>
      </p:nvGrpSpPr>
      <p:grpSpPr>
        <a:xfrm>
          <a:off x="0" y="0"/>
          <a:ext cx="0" cy="0"/>
          <a:chOff x="0" y="0"/>
          <a:chExt cx="0" cy="0"/>
        </a:xfrm>
      </p:grpSpPr>
      <p:sp>
        <p:nvSpPr>
          <p:cNvPr id="44" name="Google Shape;44;p54"/>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4"/>
          <p:cNvSpPr txBox="1">
            <a:spLocks noGrp="1"/>
          </p:cNvSpPr>
          <p:nvPr>
            <p:ph type="body" idx="1"/>
          </p:nvPr>
        </p:nvSpPr>
        <p:spPr>
          <a:xfrm>
            <a:off x="588263" y="1436688"/>
            <a:ext cx="11018520" cy="1908215"/>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60"/>
              </a:spcBef>
              <a:spcAft>
                <a:spcPts val="0"/>
              </a:spcAft>
              <a:buClr>
                <a:schemeClr val="dk1"/>
              </a:buClr>
              <a:buSzPts val="2520"/>
              <a:buNone/>
              <a:defRPr sz="2800">
                <a:solidFill>
                  <a:schemeClr val="dk1"/>
                </a:solidFill>
                <a:latin typeface="Consolas"/>
                <a:ea typeface="Consolas"/>
                <a:cs typeface="Consolas"/>
                <a:sym typeface="Consolas"/>
              </a:defRPr>
            </a:lvl1pPr>
            <a:lvl2pPr marL="914400" lvl="1"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2pPr>
            <a:lvl3pPr marL="1371600" lvl="2" indent="-228600" algn="l">
              <a:lnSpc>
                <a:spcPct val="100000"/>
              </a:lnSpc>
              <a:spcBef>
                <a:spcPts val="400"/>
              </a:spcBef>
              <a:spcAft>
                <a:spcPts val="0"/>
              </a:spcAft>
              <a:buClr>
                <a:schemeClr val="dk1"/>
              </a:buClr>
              <a:buSzPts val="1800"/>
              <a:buNone/>
              <a:defRPr sz="2000">
                <a:solidFill>
                  <a:schemeClr val="dk1"/>
                </a:solidFill>
                <a:latin typeface="Consolas"/>
                <a:ea typeface="Consolas"/>
                <a:cs typeface="Consolas"/>
                <a:sym typeface="Consolas"/>
              </a:defRPr>
            </a:lvl3pPr>
            <a:lvl4pPr marL="1828800" lvl="3" indent="-228600" algn="l">
              <a:lnSpc>
                <a:spcPct val="100000"/>
              </a:lnSpc>
              <a:spcBef>
                <a:spcPts val="360"/>
              </a:spcBef>
              <a:spcAft>
                <a:spcPts val="0"/>
              </a:spcAft>
              <a:buClr>
                <a:schemeClr val="dk1"/>
              </a:buClr>
              <a:buSzPts val="1620"/>
              <a:buNone/>
              <a:defRPr sz="1800">
                <a:solidFill>
                  <a:schemeClr val="dk1"/>
                </a:solidFill>
                <a:latin typeface="Consolas"/>
                <a:ea typeface="Consolas"/>
                <a:cs typeface="Consolas"/>
                <a:sym typeface="Consolas"/>
              </a:defRPr>
            </a:lvl4pPr>
            <a:lvl5pPr marL="2286000" lvl="4" indent="-228600" algn="l">
              <a:lnSpc>
                <a:spcPct val="100000"/>
              </a:lnSpc>
              <a:spcBef>
                <a:spcPts val="360"/>
              </a:spcBef>
              <a:spcAft>
                <a:spcPts val="0"/>
              </a:spcAft>
              <a:buClr>
                <a:schemeClr val="dk1"/>
              </a:buClr>
              <a:buSzPts val="1620"/>
              <a:buNone/>
              <a:defRPr sz="1800">
                <a:solidFill>
                  <a:schemeClr val="dk1"/>
                </a:solidFill>
                <a:latin typeface="Consolas"/>
                <a:ea typeface="Consolas"/>
                <a:cs typeface="Consolas"/>
                <a:sym typeface="Consola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losing logo slide_1">
  <p:cSld name="Closing logo slide_1">
    <p:bg>
      <p:bgPr>
        <a:solidFill>
          <a:srgbClr val="FFFFFF"/>
        </a:solidFill>
        <a:effectLst/>
      </p:bgPr>
    </p:bg>
    <p:spTree>
      <p:nvGrpSpPr>
        <p:cNvPr id="1" name="Shape 46"/>
        <p:cNvGrpSpPr/>
        <p:nvPr/>
      </p:nvGrpSpPr>
      <p:grpSpPr>
        <a:xfrm>
          <a:off x="0" y="0"/>
          <a:ext cx="0" cy="0"/>
          <a:chOff x="0" y="0"/>
          <a:chExt cx="0" cy="0"/>
        </a:xfrm>
      </p:grpSpPr>
      <p:pic>
        <p:nvPicPr>
          <p:cNvPr id="47" name="Google Shape;47;p57" descr="A picture containing meter&#10;&#10;Description automatically generated"/>
          <p:cNvPicPr preferRelativeResize="0"/>
          <p:nvPr/>
        </p:nvPicPr>
        <p:blipFill rotWithShape="1">
          <a:blip r:embed="rId2">
            <a:alphaModFix/>
          </a:blip>
          <a:srcRect l="25163" t="-6474" r="8596" b="10239"/>
          <a:stretch/>
        </p:blipFill>
        <p:spPr>
          <a:xfrm>
            <a:off x="0" y="361014"/>
            <a:ext cx="12192000" cy="6496986"/>
          </a:xfrm>
          <a:prstGeom prst="rect">
            <a:avLst/>
          </a:prstGeom>
          <a:noFill/>
          <a:ln>
            <a:noFill/>
          </a:ln>
        </p:spPr>
      </p:pic>
      <p:sp>
        <p:nvSpPr>
          <p:cNvPr id="48" name="Google Shape;48;p57"/>
          <p:cNvSpPr txBox="1">
            <a:spLocks noGrp="1"/>
          </p:cNvSpPr>
          <p:nvPr>
            <p:ph type="title"/>
          </p:nvPr>
        </p:nvSpPr>
        <p:spPr>
          <a:xfrm>
            <a:off x="585216" y="3035808"/>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3600"/>
              <a:buFont typeface="Quattrocento Sans"/>
              <a:buNone/>
              <a:defRPr sz="3600" b="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alkin 2">
  <p:cSld name="Walkin 2">
    <p:bg>
      <p:bgPr>
        <a:solidFill>
          <a:schemeClr val="lt1"/>
        </a:solidFill>
        <a:effectLst/>
      </p:bgPr>
    </p:bg>
    <p:spTree>
      <p:nvGrpSpPr>
        <p:cNvPr id="1" name="Shape 49"/>
        <p:cNvGrpSpPr/>
        <p:nvPr/>
      </p:nvGrpSpPr>
      <p:grpSpPr>
        <a:xfrm>
          <a:off x="0" y="0"/>
          <a:ext cx="0" cy="0"/>
          <a:chOff x="0" y="0"/>
          <a:chExt cx="0" cy="0"/>
        </a:xfrm>
      </p:grpSpPr>
      <p:pic>
        <p:nvPicPr>
          <p:cNvPr id="50" name="Google Shape;50;p40" descr="A picture containing meter&#10;&#10;Description automatically generated"/>
          <p:cNvPicPr preferRelativeResize="0"/>
          <p:nvPr/>
        </p:nvPicPr>
        <p:blipFill rotWithShape="1">
          <a:blip r:embed="rId2">
            <a:alphaModFix/>
          </a:blip>
          <a:srcRect l="25738" t="-1893" r="8816" b="10381"/>
          <a:stretch/>
        </p:blipFill>
        <p:spPr>
          <a:xfrm>
            <a:off x="1" y="604414"/>
            <a:ext cx="12192000" cy="6253586"/>
          </a:xfrm>
          <a:prstGeom prst="rect">
            <a:avLst/>
          </a:prstGeom>
          <a:noFill/>
          <a:ln>
            <a:noFill/>
          </a:ln>
        </p:spPr>
      </p:pic>
      <p:pic>
        <p:nvPicPr>
          <p:cNvPr id="51" name="Google Shape;51;p40" descr="A picture containing food, drawing, plate&#10;&#10;Description automatically generated"/>
          <p:cNvPicPr preferRelativeResize="0"/>
          <p:nvPr/>
        </p:nvPicPr>
        <p:blipFill rotWithShape="1">
          <a:blip r:embed="rId3">
            <a:alphaModFix/>
          </a:blip>
          <a:srcRect/>
          <a:stretch/>
        </p:blipFill>
        <p:spPr>
          <a:xfrm>
            <a:off x="587376" y="595948"/>
            <a:ext cx="2132954" cy="402336"/>
          </a:xfrm>
          <a:prstGeom prst="rect">
            <a:avLst/>
          </a:prstGeom>
          <a:noFill/>
          <a:ln>
            <a:noFill/>
          </a:ln>
        </p:spPr>
      </p:pic>
      <p:sp>
        <p:nvSpPr>
          <p:cNvPr id="52" name="Google Shape;52;p40"/>
          <p:cNvSpPr txBox="1">
            <a:spLocks noGrp="1"/>
          </p:cNvSpPr>
          <p:nvPr>
            <p:ph type="title"/>
          </p:nvPr>
        </p:nvSpPr>
        <p:spPr>
          <a:xfrm>
            <a:off x="584200" y="2875002"/>
            <a:ext cx="6637867"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rgbClr val="1A1A1A"/>
              </a:buClr>
              <a:buSzPts val="3600"/>
              <a:buFont typeface="Quattrocento Sans"/>
              <a:buNone/>
              <a:defRPr sz="3600">
                <a:solidFill>
                  <a:srgbClr val="1A1A1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40"/>
          <p:cNvSpPr txBox="1">
            <a:spLocks noGrp="1"/>
          </p:cNvSpPr>
          <p:nvPr>
            <p:ph type="body" idx="1"/>
          </p:nvPr>
        </p:nvSpPr>
        <p:spPr>
          <a:xfrm>
            <a:off x="584200" y="3543143"/>
            <a:ext cx="6655646" cy="3077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rgbClr val="1A1A1A"/>
              </a:buClr>
              <a:buSzPts val="1800"/>
              <a:buNone/>
              <a:defRPr sz="2000">
                <a:solidFill>
                  <a:srgbClr val="1A1A1A"/>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alkin 3">
  <p:cSld name="Walkin 3">
    <p:bg>
      <p:bgPr>
        <a:solidFill>
          <a:schemeClr val="lt1"/>
        </a:solidFill>
        <a:effectLst/>
      </p:bgPr>
    </p:bg>
    <p:spTree>
      <p:nvGrpSpPr>
        <p:cNvPr id="1" name="Shape 54"/>
        <p:cNvGrpSpPr/>
        <p:nvPr/>
      </p:nvGrpSpPr>
      <p:grpSpPr>
        <a:xfrm>
          <a:off x="0" y="0"/>
          <a:ext cx="0" cy="0"/>
          <a:chOff x="0" y="0"/>
          <a:chExt cx="0" cy="0"/>
        </a:xfrm>
      </p:grpSpPr>
      <p:pic>
        <p:nvPicPr>
          <p:cNvPr id="55" name="Google Shape;55;p44"/>
          <p:cNvPicPr preferRelativeResize="0"/>
          <p:nvPr/>
        </p:nvPicPr>
        <p:blipFill rotWithShape="1">
          <a:blip r:embed="rId2">
            <a:alphaModFix/>
          </a:blip>
          <a:srcRect/>
          <a:stretch/>
        </p:blipFill>
        <p:spPr>
          <a:xfrm>
            <a:off x="0" y="6017392"/>
            <a:ext cx="12192000" cy="257996"/>
          </a:xfrm>
          <a:prstGeom prst="rect">
            <a:avLst/>
          </a:prstGeom>
          <a:noFill/>
          <a:ln>
            <a:noFill/>
          </a:ln>
        </p:spPr>
      </p:pic>
      <p:sp>
        <p:nvSpPr>
          <p:cNvPr id="56" name="Google Shape;56;p44"/>
          <p:cNvSpPr txBox="1">
            <a:spLocks noGrp="1"/>
          </p:cNvSpPr>
          <p:nvPr>
            <p:ph type="title"/>
          </p:nvPr>
        </p:nvSpPr>
        <p:spPr>
          <a:xfrm>
            <a:off x="584200" y="2875002"/>
            <a:ext cx="6637867"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rgbClr val="1A1A1A"/>
              </a:buClr>
              <a:buSzPts val="3600"/>
              <a:buFont typeface="Quattrocento Sans"/>
              <a:buNone/>
              <a:defRPr sz="3600">
                <a:solidFill>
                  <a:srgbClr val="1A1A1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44"/>
          <p:cNvSpPr txBox="1">
            <a:spLocks noGrp="1"/>
          </p:cNvSpPr>
          <p:nvPr>
            <p:ph type="body" idx="1"/>
          </p:nvPr>
        </p:nvSpPr>
        <p:spPr>
          <a:xfrm>
            <a:off x="584200" y="3543143"/>
            <a:ext cx="6655646" cy="3077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rgbClr val="1A1A1A"/>
              </a:buClr>
              <a:buSzPts val="1800"/>
              <a:buNone/>
              <a:defRPr sz="2000">
                <a:solidFill>
                  <a:srgbClr val="1A1A1A"/>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pic>
        <p:nvPicPr>
          <p:cNvPr id="58" name="Google Shape;58;p44" descr="A picture containing food, drawing, plate&#10;&#10;Description automatically generated"/>
          <p:cNvPicPr preferRelativeResize="0"/>
          <p:nvPr/>
        </p:nvPicPr>
        <p:blipFill rotWithShape="1">
          <a:blip r:embed="rId3">
            <a:alphaModFix/>
          </a:blip>
          <a:srcRect/>
          <a:stretch/>
        </p:blipFill>
        <p:spPr>
          <a:xfrm>
            <a:off x="587376" y="595948"/>
            <a:ext cx="2132954" cy="4023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Walkin 4">
  <p:cSld name="Walkin 4">
    <p:bg>
      <p:bgPr>
        <a:solidFill>
          <a:srgbClr val="E6E6E6"/>
        </a:solidFill>
        <a:effectLst/>
      </p:bgPr>
    </p:bg>
    <p:spTree>
      <p:nvGrpSpPr>
        <p:cNvPr id="1" name="Shape 59"/>
        <p:cNvGrpSpPr/>
        <p:nvPr/>
      </p:nvGrpSpPr>
      <p:grpSpPr>
        <a:xfrm>
          <a:off x="0" y="0"/>
          <a:ext cx="0" cy="0"/>
          <a:chOff x="0" y="0"/>
          <a:chExt cx="0" cy="0"/>
        </a:xfrm>
      </p:grpSpPr>
      <p:sp>
        <p:nvSpPr>
          <p:cNvPr id="60" name="Google Shape;60;p73"/>
          <p:cNvSpPr txBox="1">
            <a:spLocks noGrp="1"/>
          </p:cNvSpPr>
          <p:nvPr>
            <p:ph type="title"/>
          </p:nvPr>
        </p:nvSpPr>
        <p:spPr>
          <a:xfrm>
            <a:off x="584200" y="2875002"/>
            <a:ext cx="6637867"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rgbClr val="1A1A1A"/>
              </a:buClr>
              <a:buSzPts val="3600"/>
              <a:buFont typeface="Quattrocento Sans"/>
              <a:buNone/>
              <a:defRPr sz="3600">
                <a:solidFill>
                  <a:srgbClr val="1A1A1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73"/>
          <p:cNvSpPr txBox="1">
            <a:spLocks noGrp="1"/>
          </p:cNvSpPr>
          <p:nvPr>
            <p:ph type="body" idx="1"/>
          </p:nvPr>
        </p:nvSpPr>
        <p:spPr>
          <a:xfrm>
            <a:off x="584200" y="3543143"/>
            <a:ext cx="6655646" cy="3077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rgbClr val="1A1A1A"/>
              </a:buClr>
              <a:buSzPts val="1800"/>
              <a:buNone/>
              <a:defRPr sz="2000">
                <a:solidFill>
                  <a:srgbClr val="1A1A1A"/>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pic>
        <p:nvPicPr>
          <p:cNvPr id="62" name="Google Shape;62;p73" descr="A picture containing meter&#10;&#10;Description automatically generated"/>
          <p:cNvPicPr preferRelativeResize="0"/>
          <p:nvPr/>
        </p:nvPicPr>
        <p:blipFill rotWithShape="1">
          <a:blip r:embed="rId2">
            <a:alphaModFix/>
          </a:blip>
          <a:srcRect l="25738" t="-1893" r="8816" b="10381"/>
          <a:stretch/>
        </p:blipFill>
        <p:spPr>
          <a:xfrm>
            <a:off x="1" y="604414"/>
            <a:ext cx="12192000" cy="6253586"/>
          </a:xfrm>
          <a:prstGeom prst="rect">
            <a:avLst/>
          </a:prstGeom>
          <a:noFill/>
          <a:ln>
            <a:noFill/>
          </a:ln>
        </p:spPr>
      </p:pic>
      <p:pic>
        <p:nvPicPr>
          <p:cNvPr id="63" name="Google Shape;63;p73"/>
          <p:cNvPicPr preferRelativeResize="0"/>
          <p:nvPr/>
        </p:nvPicPr>
        <p:blipFill rotWithShape="1">
          <a:blip r:embed="rId3">
            <a:alphaModFix/>
          </a:blip>
          <a:srcRect/>
          <a:stretch/>
        </p:blipFill>
        <p:spPr>
          <a:xfrm>
            <a:off x="587376" y="595948"/>
            <a:ext cx="2132954" cy="40233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Walkin 5">
  <p:cSld name="Walkin 5">
    <p:bg>
      <p:bgPr>
        <a:solidFill>
          <a:srgbClr val="F2F2F2"/>
        </a:solidFill>
        <a:effectLst/>
      </p:bgPr>
    </p:bg>
    <p:spTree>
      <p:nvGrpSpPr>
        <p:cNvPr id="1" name="Shape 64"/>
        <p:cNvGrpSpPr/>
        <p:nvPr/>
      </p:nvGrpSpPr>
      <p:grpSpPr>
        <a:xfrm>
          <a:off x="0" y="0"/>
          <a:ext cx="0" cy="0"/>
          <a:chOff x="0" y="0"/>
          <a:chExt cx="0" cy="0"/>
        </a:xfrm>
      </p:grpSpPr>
      <p:pic>
        <p:nvPicPr>
          <p:cNvPr id="65" name="Google Shape;65;p42" descr="A picture containing meter&#10;&#10;Description automatically generated"/>
          <p:cNvPicPr preferRelativeResize="0"/>
          <p:nvPr/>
        </p:nvPicPr>
        <p:blipFill rotWithShape="1">
          <a:blip r:embed="rId2">
            <a:alphaModFix/>
          </a:blip>
          <a:srcRect l="25163" t="-6474" r="8596" b="10239"/>
          <a:stretch/>
        </p:blipFill>
        <p:spPr>
          <a:xfrm>
            <a:off x="0" y="361014"/>
            <a:ext cx="12192000" cy="6496986"/>
          </a:xfrm>
          <a:prstGeom prst="rect">
            <a:avLst/>
          </a:prstGeom>
          <a:noFill/>
          <a:ln>
            <a:noFill/>
          </a:ln>
        </p:spPr>
      </p:pic>
      <p:sp>
        <p:nvSpPr>
          <p:cNvPr id="66" name="Google Shape;66;p42"/>
          <p:cNvSpPr txBox="1">
            <a:spLocks noGrp="1"/>
          </p:cNvSpPr>
          <p:nvPr>
            <p:ph type="title"/>
          </p:nvPr>
        </p:nvSpPr>
        <p:spPr>
          <a:xfrm>
            <a:off x="584200" y="2875002"/>
            <a:ext cx="6637867"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rgbClr val="1A1A1A"/>
              </a:buClr>
              <a:buSzPts val="3600"/>
              <a:buFont typeface="Quattrocento Sans"/>
              <a:buNone/>
              <a:defRPr sz="3600">
                <a:solidFill>
                  <a:srgbClr val="1A1A1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2"/>
          <p:cNvSpPr txBox="1">
            <a:spLocks noGrp="1"/>
          </p:cNvSpPr>
          <p:nvPr>
            <p:ph type="body" idx="1"/>
          </p:nvPr>
        </p:nvSpPr>
        <p:spPr>
          <a:xfrm>
            <a:off x="584200" y="3543143"/>
            <a:ext cx="6655646" cy="3077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rgbClr val="1A1A1A"/>
              </a:buClr>
              <a:buSzPts val="1800"/>
              <a:buNone/>
              <a:defRPr sz="2000">
                <a:solidFill>
                  <a:srgbClr val="1A1A1A"/>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pic>
        <p:nvPicPr>
          <p:cNvPr id="68" name="Google Shape;68;p42" descr="A picture containing food, drawing, plate&#10;&#10;Description automatically generated"/>
          <p:cNvPicPr preferRelativeResize="0"/>
          <p:nvPr/>
        </p:nvPicPr>
        <p:blipFill rotWithShape="1">
          <a:blip r:embed="rId3">
            <a:alphaModFix/>
          </a:blip>
          <a:srcRect/>
          <a:stretch/>
        </p:blipFill>
        <p:spPr>
          <a:xfrm>
            <a:off x="587376" y="595948"/>
            <a:ext cx="2132954" cy="4023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Walkin 6">
  <p:cSld name="Walkin 6">
    <p:bg>
      <p:bgPr>
        <a:solidFill>
          <a:schemeClr val="dk2"/>
        </a:solidFill>
        <a:effectLst/>
      </p:bgPr>
    </p:bg>
    <p:spTree>
      <p:nvGrpSpPr>
        <p:cNvPr id="1" name="Shape 69"/>
        <p:cNvGrpSpPr/>
        <p:nvPr/>
      </p:nvGrpSpPr>
      <p:grpSpPr>
        <a:xfrm>
          <a:off x="0" y="0"/>
          <a:ext cx="0" cy="0"/>
          <a:chOff x="0" y="0"/>
          <a:chExt cx="0" cy="0"/>
        </a:xfrm>
      </p:grpSpPr>
      <p:sp>
        <p:nvSpPr>
          <p:cNvPr id="70" name="Google Shape;70;p74"/>
          <p:cNvSpPr txBox="1">
            <a:spLocks noGrp="1"/>
          </p:cNvSpPr>
          <p:nvPr>
            <p:ph type="title"/>
          </p:nvPr>
        </p:nvSpPr>
        <p:spPr>
          <a:xfrm>
            <a:off x="583406" y="2892285"/>
            <a:ext cx="7338186"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74"/>
          <p:cNvSpPr txBox="1">
            <a:spLocks noGrp="1"/>
          </p:cNvSpPr>
          <p:nvPr>
            <p:ph type="body" idx="1"/>
          </p:nvPr>
        </p:nvSpPr>
        <p:spPr>
          <a:xfrm>
            <a:off x="583406" y="3628154"/>
            <a:ext cx="7338186" cy="3077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pic>
        <p:nvPicPr>
          <p:cNvPr id="72" name="Google Shape;72;p74" descr="A close up of a logo&#10;&#10;Description automatically generated"/>
          <p:cNvPicPr preferRelativeResize="0"/>
          <p:nvPr/>
        </p:nvPicPr>
        <p:blipFill rotWithShape="1">
          <a:blip r:embed="rId2">
            <a:alphaModFix/>
          </a:blip>
          <a:srcRect l="25753" t="-137" r="8703" b="10285"/>
          <a:stretch/>
        </p:blipFill>
        <p:spPr>
          <a:xfrm>
            <a:off x="0" y="727289"/>
            <a:ext cx="12192000" cy="6130711"/>
          </a:xfrm>
          <a:prstGeom prst="rect">
            <a:avLst/>
          </a:prstGeom>
          <a:noFill/>
          <a:ln>
            <a:noFill/>
          </a:ln>
        </p:spPr>
      </p:pic>
      <p:pic>
        <p:nvPicPr>
          <p:cNvPr id="73" name="Google Shape;73;p74"/>
          <p:cNvPicPr preferRelativeResize="0"/>
          <p:nvPr/>
        </p:nvPicPr>
        <p:blipFill rotWithShape="1">
          <a:blip r:embed="rId3">
            <a:alphaModFix/>
          </a:blip>
          <a:srcRect/>
          <a:stretch/>
        </p:blipFill>
        <p:spPr>
          <a:xfrm>
            <a:off x="587376" y="595948"/>
            <a:ext cx="2132954" cy="40233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4"/>
        <p:cNvGrpSpPr/>
        <p:nvPr/>
      </p:nvGrpSpPr>
      <p:grpSpPr>
        <a:xfrm>
          <a:off x="0" y="0"/>
          <a:ext cx="0" cy="0"/>
          <a:chOff x="0" y="0"/>
          <a:chExt cx="0" cy="0"/>
        </a:xfrm>
      </p:grpSpPr>
      <p:sp>
        <p:nvSpPr>
          <p:cNvPr id="75" name="Google Shape;75;p75"/>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75"/>
          <p:cNvSpPr txBox="1">
            <a:spLocks noGrp="1"/>
          </p:cNvSpPr>
          <p:nvPr>
            <p:ph type="body" idx="1"/>
          </p:nvPr>
        </p:nvSpPr>
        <p:spPr>
          <a:xfrm>
            <a:off x="584200" y="1435497"/>
            <a:ext cx="11018520" cy="2308324"/>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77" name="Google Shape;77;p75"/>
          <p:cNvPicPr preferRelativeResize="0"/>
          <p:nvPr/>
        </p:nvPicPr>
        <p:blipFill rotWithShape="1">
          <a:blip r:embed="rId2">
            <a:alphaModFix/>
          </a:blip>
          <a:srcRect/>
          <a:stretch/>
        </p:blipFill>
        <p:spPr>
          <a:xfrm>
            <a:off x="0" y="6017392"/>
            <a:ext cx="12192000" cy="257996"/>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lumn Non-bulleted text">
  <p:cSld name="Two Column Non-bulleted text">
    <p:spTree>
      <p:nvGrpSpPr>
        <p:cNvPr id="1" name="Shape 78"/>
        <p:cNvGrpSpPr/>
        <p:nvPr/>
      </p:nvGrpSpPr>
      <p:grpSpPr>
        <a:xfrm>
          <a:off x="0" y="0"/>
          <a:ext cx="0" cy="0"/>
          <a:chOff x="0" y="0"/>
          <a:chExt cx="0" cy="0"/>
        </a:xfrm>
      </p:grpSpPr>
      <p:sp>
        <p:nvSpPr>
          <p:cNvPr id="79" name="Google Shape;79;p76"/>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76"/>
          <p:cNvSpPr txBox="1">
            <a:spLocks noGrp="1"/>
          </p:cNvSpPr>
          <p:nvPr>
            <p:ph type="body" idx="1"/>
          </p:nvPr>
        </p:nvSpPr>
        <p:spPr>
          <a:xfrm>
            <a:off x="584200" y="1435100"/>
            <a:ext cx="5212080" cy="16496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1224"/>
              </a:spcBef>
              <a:spcAft>
                <a:spcPts val="0"/>
              </a:spcAft>
              <a:buClr>
                <a:schemeClr val="dk1"/>
              </a:buClr>
              <a:buSzPts val="2520"/>
              <a:buFont typeface="Noto Sans Symbols"/>
              <a:buNone/>
              <a:defRPr sz="2800" b="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Font typeface="Noto Sans Symbols"/>
              <a:buNone/>
              <a:defRPr sz="2000" b="0"/>
            </a:lvl2pPr>
            <a:lvl3pPr marL="1371600" lvl="2" indent="-228600" algn="l">
              <a:lnSpc>
                <a:spcPct val="100000"/>
              </a:lnSpc>
              <a:spcBef>
                <a:spcPts val="320"/>
              </a:spcBef>
              <a:spcAft>
                <a:spcPts val="0"/>
              </a:spcAft>
              <a:buClr>
                <a:schemeClr val="dk1"/>
              </a:buClr>
              <a:buSzPts val="1440"/>
              <a:buFont typeface="Noto Sans Symbols"/>
              <a:buNone/>
              <a:defRPr sz="1600" b="0"/>
            </a:lvl3pPr>
            <a:lvl4pPr marL="1828800" lvl="3" indent="-228600" algn="l">
              <a:lnSpc>
                <a:spcPct val="100000"/>
              </a:lnSpc>
              <a:spcBef>
                <a:spcPts val="280"/>
              </a:spcBef>
              <a:spcAft>
                <a:spcPts val="0"/>
              </a:spcAft>
              <a:buClr>
                <a:schemeClr val="dk1"/>
              </a:buClr>
              <a:buSzPts val="1260"/>
              <a:buFont typeface="Noto Sans Symbols"/>
              <a:buNone/>
              <a:defRPr sz="1400" b="0"/>
            </a:lvl4pPr>
            <a:lvl5pPr marL="2286000" lvl="4" indent="-228600" algn="l">
              <a:lnSpc>
                <a:spcPct val="100000"/>
              </a:lnSpc>
              <a:spcBef>
                <a:spcPts val="280"/>
              </a:spcBef>
              <a:spcAft>
                <a:spcPts val="0"/>
              </a:spcAft>
              <a:buClr>
                <a:schemeClr val="dk1"/>
              </a:buClr>
              <a:buSzPts val="1260"/>
              <a:buFont typeface="Noto Sans Symbols"/>
              <a:buNone/>
              <a:defRPr sz="14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76"/>
          <p:cNvSpPr txBox="1">
            <a:spLocks noGrp="1"/>
          </p:cNvSpPr>
          <p:nvPr>
            <p:ph type="body" idx="2"/>
          </p:nvPr>
        </p:nvSpPr>
        <p:spPr>
          <a:xfrm>
            <a:off x="6397171" y="1435100"/>
            <a:ext cx="5212080" cy="16496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1224"/>
              </a:spcBef>
              <a:spcAft>
                <a:spcPts val="0"/>
              </a:spcAft>
              <a:buClr>
                <a:schemeClr val="dk1"/>
              </a:buClr>
              <a:buSzPts val="2520"/>
              <a:buFont typeface="Noto Sans Symbols"/>
              <a:buNone/>
              <a:defRPr sz="2800" b="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Font typeface="Noto Sans Symbols"/>
              <a:buNone/>
              <a:defRPr sz="2000" b="0"/>
            </a:lvl2pPr>
            <a:lvl3pPr marL="1371600" lvl="2" indent="-228600" algn="l">
              <a:lnSpc>
                <a:spcPct val="100000"/>
              </a:lnSpc>
              <a:spcBef>
                <a:spcPts val="320"/>
              </a:spcBef>
              <a:spcAft>
                <a:spcPts val="0"/>
              </a:spcAft>
              <a:buClr>
                <a:schemeClr val="dk1"/>
              </a:buClr>
              <a:buSzPts val="1440"/>
              <a:buFont typeface="Noto Sans Symbols"/>
              <a:buNone/>
              <a:defRPr sz="1600" b="0"/>
            </a:lvl3pPr>
            <a:lvl4pPr marL="1828800" lvl="3" indent="-228600" algn="l">
              <a:lnSpc>
                <a:spcPct val="100000"/>
              </a:lnSpc>
              <a:spcBef>
                <a:spcPts val="280"/>
              </a:spcBef>
              <a:spcAft>
                <a:spcPts val="0"/>
              </a:spcAft>
              <a:buClr>
                <a:schemeClr val="dk1"/>
              </a:buClr>
              <a:buSzPts val="1260"/>
              <a:buFont typeface="Noto Sans Symbols"/>
              <a:buNone/>
              <a:defRPr sz="1400" b="0"/>
            </a:lvl4pPr>
            <a:lvl5pPr marL="2286000" lvl="4" indent="-228600" algn="l">
              <a:lnSpc>
                <a:spcPct val="100000"/>
              </a:lnSpc>
              <a:spcBef>
                <a:spcPts val="280"/>
              </a:spcBef>
              <a:spcAft>
                <a:spcPts val="0"/>
              </a:spcAft>
              <a:buClr>
                <a:schemeClr val="dk1"/>
              </a:buClr>
              <a:buSzPts val="1260"/>
              <a:buFont typeface="Noto Sans Symbols"/>
              <a:buNone/>
              <a:defRPr sz="14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lumn Bullet text">
  <p:cSld name="Two Column Bullet text">
    <p:spTree>
      <p:nvGrpSpPr>
        <p:cNvPr id="1" name="Shape 82"/>
        <p:cNvGrpSpPr/>
        <p:nvPr/>
      </p:nvGrpSpPr>
      <p:grpSpPr>
        <a:xfrm>
          <a:off x="0" y="0"/>
          <a:ext cx="0" cy="0"/>
          <a:chOff x="0" y="0"/>
          <a:chExt cx="0" cy="0"/>
        </a:xfrm>
      </p:grpSpPr>
      <p:sp>
        <p:nvSpPr>
          <p:cNvPr id="83" name="Google Shape;83;p77"/>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77"/>
          <p:cNvSpPr txBox="1">
            <a:spLocks noGrp="1"/>
          </p:cNvSpPr>
          <p:nvPr>
            <p:ph type="body" idx="1"/>
          </p:nvPr>
        </p:nvSpPr>
        <p:spPr>
          <a:xfrm>
            <a:off x="584200" y="1437481"/>
            <a:ext cx="5212080" cy="1649682"/>
          </a:xfrm>
          <a:prstGeom prst="rect">
            <a:avLst/>
          </a:prstGeom>
          <a:noFill/>
          <a:ln>
            <a:noFill/>
          </a:ln>
        </p:spPr>
        <p:txBody>
          <a:bodyPr spcFirstLastPara="1" wrap="square" lIns="0" tIns="0" rIns="0" bIns="0" anchor="t" anchorCtr="0">
            <a:spAutoFit/>
          </a:bodyPr>
          <a:lstStyle>
            <a:lvl1pPr marL="457200" lvl="0" indent="-388620" algn="l">
              <a:lnSpc>
                <a:spcPct val="100000"/>
              </a:lnSpc>
              <a:spcBef>
                <a:spcPts val="1224"/>
              </a:spcBef>
              <a:spcAft>
                <a:spcPts val="0"/>
              </a:spcAft>
              <a:buClr>
                <a:schemeClr val="dk1"/>
              </a:buClr>
              <a:buSzPts val="2520"/>
              <a:buFont typeface="Noto Sans Symbols"/>
              <a:buChar char="·"/>
              <a:defRPr sz="2800" b="0">
                <a:latin typeface="Quattrocento Sans"/>
                <a:ea typeface="Quattrocento Sans"/>
                <a:cs typeface="Quattrocento Sans"/>
                <a:sym typeface="Quattrocento Sans"/>
              </a:defRPr>
            </a:lvl1pPr>
            <a:lvl2pPr marL="914400" lvl="1" indent="-342900" algn="l">
              <a:lnSpc>
                <a:spcPct val="100000"/>
              </a:lnSpc>
              <a:spcBef>
                <a:spcPts val="400"/>
              </a:spcBef>
              <a:spcAft>
                <a:spcPts val="0"/>
              </a:spcAft>
              <a:buClr>
                <a:schemeClr val="dk1"/>
              </a:buClr>
              <a:buSzPts val="1800"/>
              <a:buFont typeface="Noto Sans Symbols"/>
              <a:buChar char="·"/>
              <a:defRPr sz="2000" b="0"/>
            </a:lvl2pPr>
            <a:lvl3pPr marL="1371600" lvl="2" indent="-320039" algn="l">
              <a:lnSpc>
                <a:spcPct val="100000"/>
              </a:lnSpc>
              <a:spcBef>
                <a:spcPts val="320"/>
              </a:spcBef>
              <a:spcAft>
                <a:spcPts val="0"/>
              </a:spcAft>
              <a:buClr>
                <a:schemeClr val="dk1"/>
              </a:buClr>
              <a:buSzPts val="1440"/>
              <a:buFont typeface="Noto Sans Symbols"/>
              <a:buChar char="·"/>
              <a:defRPr sz="1600" b="0"/>
            </a:lvl3pPr>
            <a:lvl4pPr marL="1828800" lvl="3" indent="-308610" algn="l">
              <a:lnSpc>
                <a:spcPct val="100000"/>
              </a:lnSpc>
              <a:spcBef>
                <a:spcPts val="280"/>
              </a:spcBef>
              <a:spcAft>
                <a:spcPts val="0"/>
              </a:spcAft>
              <a:buClr>
                <a:schemeClr val="dk1"/>
              </a:buClr>
              <a:buSzPts val="1260"/>
              <a:buFont typeface="Noto Sans Symbols"/>
              <a:buChar char="·"/>
              <a:defRPr sz="1400" b="0"/>
            </a:lvl4pPr>
            <a:lvl5pPr marL="2286000" lvl="4" indent="-308610" algn="l">
              <a:lnSpc>
                <a:spcPct val="100000"/>
              </a:lnSpc>
              <a:spcBef>
                <a:spcPts val="280"/>
              </a:spcBef>
              <a:spcAft>
                <a:spcPts val="0"/>
              </a:spcAft>
              <a:buClr>
                <a:schemeClr val="dk1"/>
              </a:buClr>
              <a:buSzPts val="1260"/>
              <a:buFont typeface="Noto Sans Symbols"/>
              <a:buChar char="·"/>
              <a:defRPr sz="14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 name="Google Shape;85;p77"/>
          <p:cNvSpPr txBox="1">
            <a:spLocks noGrp="1"/>
          </p:cNvSpPr>
          <p:nvPr>
            <p:ph type="body" idx="2"/>
          </p:nvPr>
        </p:nvSpPr>
        <p:spPr>
          <a:xfrm>
            <a:off x="6389914" y="1437481"/>
            <a:ext cx="5212080" cy="1649682"/>
          </a:xfrm>
          <a:prstGeom prst="rect">
            <a:avLst/>
          </a:prstGeom>
          <a:noFill/>
          <a:ln>
            <a:noFill/>
          </a:ln>
        </p:spPr>
        <p:txBody>
          <a:bodyPr spcFirstLastPara="1" wrap="square" lIns="0" tIns="0" rIns="0" bIns="0" anchor="t" anchorCtr="0">
            <a:spAutoFit/>
          </a:bodyPr>
          <a:lstStyle>
            <a:lvl1pPr marL="457200" lvl="0" indent="-388620" algn="l">
              <a:lnSpc>
                <a:spcPct val="100000"/>
              </a:lnSpc>
              <a:spcBef>
                <a:spcPts val="1224"/>
              </a:spcBef>
              <a:spcAft>
                <a:spcPts val="0"/>
              </a:spcAft>
              <a:buClr>
                <a:schemeClr val="dk1"/>
              </a:buClr>
              <a:buSzPts val="2520"/>
              <a:buFont typeface="Noto Sans Symbols"/>
              <a:buChar char="·"/>
              <a:defRPr sz="2800" b="0">
                <a:latin typeface="Quattrocento Sans"/>
                <a:ea typeface="Quattrocento Sans"/>
                <a:cs typeface="Quattrocento Sans"/>
                <a:sym typeface="Quattrocento Sans"/>
              </a:defRPr>
            </a:lvl1pPr>
            <a:lvl2pPr marL="914400" lvl="1" indent="-342900" algn="l">
              <a:lnSpc>
                <a:spcPct val="100000"/>
              </a:lnSpc>
              <a:spcBef>
                <a:spcPts val="400"/>
              </a:spcBef>
              <a:spcAft>
                <a:spcPts val="0"/>
              </a:spcAft>
              <a:buClr>
                <a:schemeClr val="dk1"/>
              </a:buClr>
              <a:buSzPts val="1800"/>
              <a:buFont typeface="Noto Sans Symbols"/>
              <a:buChar char="·"/>
              <a:defRPr sz="2000" b="0"/>
            </a:lvl2pPr>
            <a:lvl3pPr marL="1371600" lvl="2" indent="-320039" algn="l">
              <a:lnSpc>
                <a:spcPct val="100000"/>
              </a:lnSpc>
              <a:spcBef>
                <a:spcPts val="320"/>
              </a:spcBef>
              <a:spcAft>
                <a:spcPts val="0"/>
              </a:spcAft>
              <a:buClr>
                <a:schemeClr val="dk1"/>
              </a:buClr>
              <a:buSzPts val="1440"/>
              <a:buFont typeface="Noto Sans Symbols"/>
              <a:buChar char="·"/>
              <a:defRPr sz="1600" b="0"/>
            </a:lvl3pPr>
            <a:lvl4pPr marL="1828800" lvl="3" indent="-308610" algn="l">
              <a:lnSpc>
                <a:spcPct val="100000"/>
              </a:lnSpc>
              <a:spcBef>
                <a:spcPts val="280"/>
              </a:spcBef>
              <a:spcAft>
                <a:spcPts val="0"/>
              </a:spcAft>
              <a:buClr>
                <a:schemeClr val="dk1"/>
              </a:buClr>
              <a:buSzPts val="1260"/>
              <a:buFont typeface="Noto Sans Symbols"/>
              <a:buChar char="·"/>
              <a:defRPr sz="1400" b="0"/>
            </a:lvl4pPr>
            <a:lvl5pPr marL="2286000" lvl="4" indent="-308610" algn="l">
              <a:lnSpc>
                <a:spcPct val="100000"/>
              </a:lnSpc>
              <a:spcBef>
                <a:spcPts val="280"/>
              </a:spcBef>
              <a:spcAft>
                <a:spcPts val="0"/>
              </a:spcAft>
              <a:buClr>
                <a:schemeClr val="dk1"/>
              </a:buClr>
              <a:buSzPts val="1260"/>
              <a:buFont typeface="Noto Sans Symbols"/>
              <a:buChar char="·"/>
              <a:defRPr sz="14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Non-bulleted text">
  <p:cSld name="Title &amp; Non-bulleted text">
    <p:spTree>
      <p:nvGrpSpPr>
        <p:cNvPr id="1" name="Shape 15"/>
        <p:cNvGrpSpPr/>
        <p:nvPr/>
      </p:nvGrpSpPr>
      <p:grpSpPr>
        <a:xfrm>
          <a:off x="0" y="0"/>
          <a:ext cx="0" cy="0"/>
          <a:chOff x="0" y="0"/>
          <a:chExt cx="0" cy="0"/>
        </a:xfrm>
      </p:grpSpPr>
      <p:sp>
        <p:nvSpPr>
          <p:cNvPr id="16" name="Google Shape;16;p46"/>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6"/>
          <p:cNvSpPr txBox="1">
            <a:spLocks noGrp="1"/>
          </p:cNvSpPr>
          <p:nvPr>
            <p:ph type="body" idx="1"/>
          </p:nvPr>
        </p:nvSpPr>
        <p:spPr>
          <a:xfrm>
            <a:off x="586390" y="1434370"/>
            <a:ext cx="11018520" cy="230832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60"/>
              </a:spcBef>
              <a:spcAft>
                <a:spcPts val="0"/>
              </a:spcAft>
              <a:buClr>
                <a:schemeClr val="dk1"/>
              </a:buClr>
              <a:buSzPts val="2520"/>
              <a:buNone/>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8" name="Google Shape;18;p46"/>
          <p:cNvPicPr preferRelativeResize="0"/>
          <p:nvPr/>
        </p:nvPicPr>
        <p:blipFill rotWithShape="1">
          <a:blip r:embed="rId2">
            <a:alphaModFix/>
          </a:blip>
          <a:srcRect/>
          <a:stretch/>
        </p:blipFill>
        <p:spPr>
          <a:xfrm>
            <a:off x="0" y="6017392"/>
            <a:ext cx="12192000" cy="257996"/>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6"/>
        <p:cNvGrpSpPr/>
        <p:nvPr/>
      </p:nvGrpSpPr>
      <p:grpSpPr>
        <a:xfrm>
          <a:off x="0" y="0"/>
          <a:ext cx="0" cy="0"/>
          <a:chOff x="0" y="0"/>
          <a:chExt cx="0" cy="0"/>
        </a:xfrm>
      </p:grpSpPr>
      <p:sp>
        <p:nvSpPr>
          <p:cNvPr id="87" name="Google Shape;87;p78"/>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900">
          <p15:clr>
            <a:srgbClr val="5ACBF0"/>
          </p15:clr>
        </p15:guide>
        <p15:guide id="2" orient="horz" pos="1276">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with grid">
  <p:cSld name="Title Only with grid">
    <p:spTree>
      <p:nvGrpSpPr>
        <p:cNvPr id="1" name="Shape 88"/>
        <p:cNvGrpSpPr/>
        <p:nvPr/>
      </p:nvGrpSpPr>
      <p:grpSpPr>
        <a:xfrm>
          <a:off x="0" y="0"/>
          <a:ext cx="0" cy="0"/>
          <a:chOff x="0" y="0"/>
          <a:chExt cx="0" cy="0"/>
        </a:xfrm>
      </p:grpSpPr>
      <p:sp>
        <p:nvSpPr>
          <p:cNvPr id="89" name="Google Shape;89;p79"/>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Square Photo ">
  <p:cSld name="Title - Square Photo ">
    <p:spTree>
      <p:nvGrpSpPr>
        <p:cNvPr id="1" name="Shape 90"/>
        <p:cNvGrpSpPr/>
        <p:nvPr/>
      </p:nvGrpSpPr>
      <p:grpSpPr>
        <a:xfrm>
          <a:off x="0" y="0"/>
          <a:ext cx="0" cy="0"/>
          <a:chOff x="0" y="0"/>
          <a:chExt cx="0" cy="0"/>
        </a:xfrm>
      </p:grpSpPr>
      <p:sp>
        <p:nvSpPr>
          <p:cNvPr id="91" name="Google Shape;91;p80"/>
          <p:cNvSpPr txBox="1">
            <a:spLocks noGrp="1"/>
          </p:cNvSpPr>
          <p:nvPr>
            <p:ph type="title"/>
          </p:nvPr>
        </p:nvSpPr>
        <p:spPr>
          <a:xfrm>
            <a:off x="584200" y="2025650"/>
            <a:ext cx="4161981" cy="1107996"/>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3600"/>
              <a:buFont typeface="Quattrocento Sans"/>
              <a:buNone/>
              <a:defRPr sz="3600" b="0">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80"/>
          <p:cNvSpPr txBox="1">
            <a:spLocks noGrp="1"/>
          </p:cNvSpPr>
          <p:nvPr>
            <p:ph type="body" idx="1"/>
          </p:nvPr>
        </p:nvSpPr>
        <p:spPr>
          <a:xfrm>
            <a:off x="584200" y="3535541"/>
            <a:ext cx="4162425" cy="3077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00"/>
              </a:spcBef>
              <a:spcAft>
                <a:spcPts val="0"/>
              </a:spcAft>
              <a:buClr>
                <a:schemeClr val="dk1"/>
              </a:buClr>
              <a:buSzPts val="1800"/>
              <a:buNone/>
              <a:defRPr sz="200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3" name="Google Shape;93;p80"/>
          <p:cNvSpPr>
            <a:spLocks noGrp="1"/>
          </p:cNvSpPr>
          <p:nvPr>
            <p:ph type="pic" idx="2"/>
          </p:nvPr>
        </p:nvSpPr>
        <p:spPr>
          <a:xfrm>
            <a:off x="5334000" y="0"/>
            <a:ext cx="6858000" cy="6858000"/>
          </a:xfrm>
          <a:prstGeom prst="rect">
            <a:avLst/>
          </a:prstGeom>
          <a:blipFill rotWithShape="1">
            <a:blip r:embed="rId2">
              <a:alphaModFix/>
            </a:blip>
            <a:stretch>
              <a:fillRect/>
            </a:stretch>
          </a:blipFill>
          <a:ln>
            <a:noFill/>
          </a:ln>
        </p:spPr>
        <p:txBody>
          <a:bodyPr spcFirstLastPara="1" wrap="square" lIns="0" tIns="2011675" rIns="0" bIns="0" anchor="t" anchorCtr="0">
            <a:noAutofit/>
          </a:bodyPr>
          <a:lstStyle>
            <a:lvl1pPr marR="0" lvl="0" algn="ctr" rtl="0">
              <a:lnSpc>
                <a:spcPct val="100000"/>
              </a:lnSpc>
              <a:spcBef>
                <a:spcPts val="320"/>
              </a:spcBef>
              <a:spcAft>
                <a:spcPts val="0"/>
              </a:spcAft>
              <a:buClr>
                <a:srgbClr val="FFFFFF"/>
              </a:buClr>
              <a:buSzPts val="1440"/>
              <a:buFont typeface="Noto Sans Symbols"/>
              <a:buNone/>
              <a:defRPr sz="1600" b="1" i="0" u="none" strike="noStrike" cap="none">
                <a:solidFill>
                  <a:srgbClr val="FFFFFF"/>
                </a:solidFill>
                <a:latin typeface="Quattrocento Sans"/>
                <a:ea typeface="Quattrocento Sans"/>
                <a:cs typeface="Quattrocento Sans"/>
                <a:sym typeface="Quattrocento Sans"/>
              </a:defRPr>
            </a:lvl1pPr>
            <a:lvl2pPr marR="0" lvl="1" algn="l" rtl="0">
              <a:lnSpc>
                <a:spcPct val="100000"/>
              </a:lnSpc>
              <a:spcBef>
                <a:spcPts val="400"/>
              </a:spcBef>
              <a:spcAft>
                <a:spcPts val="0"/>
              </a:spcAft>
              <a:buClr>
                <a:schemeClr val="dk1"/>
              </a:buClr>
              <a:buSzPts val="1800"/>
              <a:buFont typeface="Noto Sans Symbols"/>
              <a:buChar char="·"/>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320"/>
              </a:spcBef>
              <a:spcAft>
                <a:spcPts val="0"/>
              </a:spcAft>
              <a:buClr>
                <a:schemeClr val="dk1"/>
              </a:buClr>
              <a:buSzPts val="1440"/>
              <a:buFont typeface="Noto Sans Symbols"/>
              <a:buChar char="·"/>
              <a:defRPr sz="16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280"/>
              </a:spcBef>
              <a:spcAft>
                <a:spcPts val="0"/>
              </a:spcAft>
              <a:buClr>
                <a:schemeClr val="dk1"/>
              </a:buClr>
              <a:buSzPts val="1260"/>
              <a:buFont typeface="Noto Sans Symbols"/>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280"/>
              </a:spcBef>
              <a:spcAft>
                <a:spcPts val="0"/>
              </a:spcAft>
              <a:buClr>
                <a:schemeClr val="dk1"/>
              </a:buClr>
              <a:buSzPts val="1260"/>
              <a:buFont typeface="Noto Sans Symbols"/>
              <a:buChar char="·"/>
              <a:defRPr sz="1400" b="0"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ransition>
    <p:fade/>
  </p:transition>
  <p:extLst>
    <p:ext uri="{DCECCB84-F9BA-43D5-87BE-67443E8EF086}">
      <p15:sldGuideLst xmlns:p15="http://schemas.microsoft.com/office/powerpoint/2012/main">
        <p15:guide id="1" pos="3360">
          <p15:clr>
            <a:srgbClr val="FBAE40"/>
          </p15:clr>
        </p15:guide>
        <p15:guide id="2" orient="horz" pos="904">
          <p15:clr>
            <a:srgbClr val="5ACBF0"/>
          </p15:clr>
        </p15:guide>
        <p15:guide id="3" orient="horz" pos="1276">
          <p15:clr>
            <a:srgbClr val="5ACBF0"/>
          </p15:clr>
        </p15:guide>
        <p15:guide id="4" orient="horz" pos="2226">
          <p15:clr>
            <a:srgbClr val="5ACBF0"/>
          </p15:clr>
        </p15:guide>
        <p15:guide id="5" pos="3729">
          <p15:clr>
            <a:srgbClr val="C35EA4"/>
          </p15:clr>
        </p15:guide>
        <p15:guide id="6" pos="2993">
          <p15:clr>
            <a:srgbClr val="5ACBF0"/>
          </p15:clr>
        </p15:guide>
        <p15:guide id="7"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quare Photo ">
  <p:cSld name="Square Photo ">
    <p:spTree>
      <p:nvGrpSpPr>
        <p:cNvPr id="1" name="Shape 94"/>
        <p:cNvGrpSpPr/>
        <p:nvPr/>
      </p:nvGrpSpPr>
      <p:grpSpPr>
        <a:xfrm>
          <a:off x="0" y="0"/>
          <a:ext cx="0" cy="0"/>
          <a:chOff x="0" y="0"/>
          <a:chExt cx="0" cy="0"/>
        </a:xfrm>
      </p:grpSpPr>
      <p:sp>
        <p:nvSpPr>
          <p:cNvPr id="95" name="Google Shape;95;p81"/>
          <p:cNvSpPr txBox="1">
            <a:spLocks noGrp="1"/>
          </p:cNvSpPr>
          <p:nvPr>
            <p:ph type="title"/>
          </p:nvPr>
        </p:nvSpPr>
        <p:spPr>
          <a:xfrm>
            <a:off x="584025" y="2875002"/>
            <a:ext cx="4161981" cy="1107996"/>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3600"/>
              <a:buFont typeface="Quattrocento Sans"/>
              <a:buNone/>
              <a:defRPr sz="3600" b="0">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81"/>
          <p:cNvSpPr>
            <a:spLocks noGrp="1"/>
          </p:cNvSpPr>
          <p:nvPr>
            <p:ph type="pic" idx="2"/>
          </p:nvPr>
        </p:nvSpPr>
        <p:spPr>
          <a:xfrm>
            <a:off x="5334000" y="0"/>
            <a:ext cx="6858000" cy="6858000"/>
          </a:xfrm>
          <a:prstGeom prst="rect">
            <a:avLst/>
          </a:prstGeom>
          <a:blipFill rotWithShape="1">
            <a:blip r:embed="rId2">
              <a:alphaModFix/>
            </a:blip>
            <a:stretch>
              <a:fillRect/>
            </a:stretch>
          </a:blipFill>
          <a:ln>
            <a:noFill/>
          </a:ln>
        </p:spPr>
        <p:txBody>
          <a:bodyPr spcFirstLastPara="1" wrap="square" lIns="0" tIns="2011675" rIns="0" bIns="0" anchor="t" anchorCtr="0">
            <a:noAutofit/>
          </a:bodyPr>
          <a:lstStyle>
            <a:lvl1pPr marR="0" lvl="0" algn="ctr" rtl="0">
              <a:lnSpc>
                <a:spcPct val="100000"/>
              </a:lnSpc>
              <a:spcBef>
                <a:spcPts val="320"/>
              </a:spcBef>
              <a:spcAft>
                <a:spcPts val="0"/>
              </a:spcAft>
              <a:buClr>
                <a:srgbClr val="FFFFFF"/>
              </a:buClr>
              <a:buSzPts val="1440"/>
              <a:buFont typeface="Noto Sans Symbols"/>
              <a:buNone/>
              <a:defRPr sz="1600" b="1" i="0" u="none" strike="noStrike" cap="none">
                <a:solidFill>
                  <a:srgbClr val="FFFFFF"/>
                </a:solidFill>
                <a:latin typeface="Quattrocento Sans"/>
                <a:ea typeface="Quattrocento Sans"/>
                <a:cs typeface="Quattrocento Sans"/>
                <a:sym typeface="Quattrocento Sans"/>
              </a:defRPr>
            </a:lvl1pPr>
            <a:lvl2pPr marR="0" lvl="1" algn="l" rtl="0">
              <a:lnSpc>
                <a:spcPct val="100000"/>
              </a:lnSpc>
              <a:spcBef>
                <a:spcPts val="400"/>
              </a:spcBef>
              <a:spcAft>
                <a:spcPts val="0"/>
              </a:spcAft>
              <a:buClr>
                <a:schemeClr val="dk1"/>
              </a:buClr>
              <a:buSzPts val="1800"/>
              <a:buFont typeface="Noto Sans Symbols"/>
              <a:buChar char="·"/>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320"/>
              </a:spcBef>
              <a:spcAft>
                <a:spcPts val="0"/>
              </a:spcAft>
              <a:buClr>
                <a:schemeClr val="dk1"/>
              </a:buClr>
              <a:buSzPts val="1440"/>
              <a:buFont typeface="Noto Sans Symbols"/>
              <a:buChar char="·"/>
              <a:defRPr sz="16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280"/>
              </a:spcBef>
              <a:spcAft>
                <a:spcPts val="0"/>
              </a:spcAft>
              <a:buClr>
                <a:schemeClr val="dk1"/>
              </a:buClr>
              <a:buSzPts val="1260"/>
              <a:buFont typeface="Noto Sans Symbols"/>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280"/>
              </a:spcBef>
              <a:spcAft>
                <a:spcPts val="0"/>
              </a:spcAft>
              <a:buClr>
                <a:schemeClr val="dk1"/>
              </a:buClr>
              <a:buSzPts val="1260"/>
              <a:buFont typeface="Noto Sans Symbols"/>
              <a:buChar char="·"/>
              <a:defRPr sz="1400" b="0"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ransition>
    <p:fade/>
  </p:transition>
  <p:extLst>
    <p:ext uri="{DCECCB84-F9BA-43D5-87BE-67443E8EF086}">
      <p15:sldGuideLst xmlns:p15="http://schemas.microsoft.com/office/powerpoint/2012/main">
        <p15:guide id="1" pos="3360">
          <p15:clr>
            <a:srgbClr val="FBAE40"/>
          </p15:clr>
        </p15:guide>
        <p15:guide id="2" orient="horz" pos="2160">
          <p15:clr>
            <a:srgbClr val="FBAE40"/>
          </p15:clr>
        </p15:guide>
        <p15:guide id="3" pos="2991">
          <p15:clr>
            <a:srgbClr val="5ACBF0"/>
          </p15:clr>
        </p15:guide>
        <p15:guide id="4" pos="3728">
          <p15:clr>
            <a:srgbClr val="C35EA4"/>
          </p15:clr>
        </p15:guide>
        <p15:guide id="5"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quare Photo 2">
  <p:cSld name="Square Photo 2">
    <p:spTree>
      <p:nvGrpSpPr>
        <p:cNvPr id="1" name="Shape 97"/>
        <p:cNvGrpSpPr/>
        <p:nvPr/>
      </p:nvGrpSpPr>
      <p:grpSpPr>
        <a:xfrm>
          <a:off x="0" y="0"/>
          <a:ext cx="0" cy="0"/>
          <a:chOff x="0" y="0"/>
          <a:chExt cx="0" cy="0"/>
        </a:xfrm>
      </p:grpSpPr>
      <p:sp>
        <p:nvSpPr>
          <p:cNvPr id="98" name="Google Shape;98;p82"/>
          <p:cNvSpPr txBox="1">
            <a:spLocks noGrp="1"/>
          </p:cNvSpPr>
          <p:nvPr>
            <p:ph type="title"/>
          </p:nvPr>
        </p:nvSpPr>
        <p:spPr>
          <a:xfrm>
            <a:off x="584200" y="2981637"/>
            <a:ext cx="4160520" cy="86177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2800"/>
              <a:buFont typeface="Quattrocento Sans"/>
              <a:buNone/>
              <a:defRPr sz="2800" b="0">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82"/>
          <p:cNvSpPr>
            <a:spLocks noGrp="1"/>
          </p:cNvSpPr>
          <p:nvPr>
            <p:ph type="pic" idx="2"/>
          </p:nvPr>
        </p:nvSpPr>
        <p:spPr>
          <a:xfrm>
            <a:off x="5334000" y="0"/>
            <a:ext cx="6858000" cy="6858000"/>
          </a:xfrm>
          <a:prstGeom prst="rect">
            <a:avLst/>
          </a:prstGeom>
          <a:blipFill rotWithShape="1">
            <a:blip r:embed="rId2">
              <a:alphaModFix/>
            </a:blip>
            <a:stretch>
              <a:fillRect/>
            </a:stretch>
          </a:blipFill>
          <a:ln>
            <a:noFill/>
          </a:ln>
        </p:spPr>
        <p:txBody>
          <a:bodyPr spcFirstLastPara="1" wrap="square" lIns="0" tIns="2011675" rIns="0" bIns="0" anchor="t" anchorCtr="0">
            <a:noAutofit/>
          </a:bodyPr>
          <a:lstStyle>
            <a:lvl1pPr marR="0" lvl="0" algn="ctr" rtl="0">
              <a:lnSpc>
                <a:spcPct val="100000"/>
              </a:lnSpc>
              <a:spcBef>
                <a:spcPts val="320"/>
              </a:spcBef>
              <a:spcAft>
                <a:spcPts val="0"/>
              </a:spcAft>
              <a:buClr>
                <a:srgbClr val="FFFFFF"/>
              </a:buClr>
              <a:buSzPts val="1440"/>
              <a:buFont typeface="Noto Sans Symbols"/>
              <a:buNone/>
              <a:defRPr sz="1600" b="1" i="0" u="none" strike="noStrike" cap="none">
                <a:solidFill>
                  <a:srgbClr val="FFFFFF"/>
                </a:solidFill>
                <a:latin typeface="Quattrocento Sans"/>
                <a:ea typeface="Quattrocento Sans"/>
                <a:cs typeface="Quattrocento Sans"/>
                <a:sym typeface="Quattrocento Sans"/>
              </a:defRPr>
            </a:lvl1pPr>
            <a:lvl2pPr marR="0" lvl="1" algn="l" rtl="0">
              <a:lnSpc>
                <a:spcPct val="100000"/>
              </a:lnSpc>
              <a:spcBef>
                <a:spcPts val="400"/>
              </a:spcBef>
              <a:spcAft>
                <a:spcPts val="0"/>
              </a:spcAft>
              <a:buClr>
                <a:schemeClr val="dk1"/>
              </a:buClr>
              <a:buSzPts val="1800"/>
              <a:buFont typeface="Noto Sans Symbols"/>
              <a:buChar char="·"/>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320"/>
              </a:spcBef>
              <a:spcAft>
                <a:spcPts val="0"/>
              </a:spcAft>
              <a:buClr>
                <a:schemeClr val="dk1"/>
              </a:buClr>
              <a:buSzPts val="1440"/>
              <a:buFont typeface="Noto Sans Symbols"/>
              <a:buChar char="·"/>
              <a:defRPr sz="16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280"/>
              </a:spcBef>
              <a:spcAft>
                <a:spcPts val="0"/>
              </a:spcAft>
              <a:buClr>
                <a:schemeClr val="dk1"/>
              </a:buClr>
              <a:buSzPts val="1260"/>
              <a:buFont typeface="Noto Sans Symbols"/>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280"/>
              </a:spcBef>
              <a:spcAft>
                <a:spcPts val="0"/>
              </a:spcAft>
              <a:buClr>
                <a:schemeClr val="dk1"/>
              </a:buClr>
              <a:buSzPts val="1260"/>
              <a:buFont typeface="Noto Sans Symbols"/>
              <a:buChar char="·"/>
              <a:defRPr sz="1400" b="0"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ransition>
    <p:fade/>
  </p:transition>
  <p:extLst>
    <p:ext uri="{DCECCB84-F9BA-43D5-87BE-67443E8EF086}">
      <p15:sldGuideLst xmlns:p15="http://schemas.microsoft.com/office/powerpoint/2012/main">
        <p15:guide id="1" pos="3360">
          <p15:clr>
            <a:srgbClr val="FBAE40"/>
          </p15:clr>
        </p15:guide>
        <p15:guide id="2" orient="horz" pos="1877">
          <p15:clr>
            <a:srgbClr val="5ACBF0"/>
          </p15:clr>
        </p15:guide>
        <p15:guide id="3" pos="3731">
          <p15:clr>
            <a:srgbClr val="C35EA4"/>
          </p15:clr>
        </p15:guide>
        <p15:guide id="4" pos="2993">
          <p15:clr>
            <a:srgbClr val="5ACBF0"/>
          </p15:clr>
        </p15:guide>
        <p15:guide id="5"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emo slide_2">
  <p:cSld name="Demo slide_2">
    <p:bg>
      <p:bgPr>
        <a:solidFill>
          <a:srgbClr val="F2F2F2"/>
        </a:solidFill>
        <a:effectLst/>
      </p:bgPr>
    </p:bg>
    <p:spTree>
      <p:nvGrpSpPr>
        <p:cNvPr id="1" name="Shape 100"/>
        <p:cNvGrpSpPr/>
        <p:nvPr/>
      </p:nvGrpSpPr>
      <p:grpSpPr>
        <a:xfrm>
          <a:off x="0" y="0"/>
          <a:ext cx="0" cy="0"/>
          <a:chOff x="0" y="0"/>
          <a:chExt cx="0" cy="0"/>
        </a:xfrm>
      </p:grpSpPr>
      <p:sp>
        <p:nvSpPr>
          <p:cNvPr id="101" name="Google Shape;101;p83"/>
          <p:cNvSpPr txBox="1">
            <a:spLocks noGrp="1"/>
          </p:cNvSpPr>
          <p:nvPr>
            <p:ph type="title"/>
          </p:nvPr>
        </p:nvSpPr>
        <p:spPr>
          <a:xfrm>
            <a:off x="585216" y="3011819"/>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rgbClr val="1A1A1A"/>
              </a:buClr>
              <a:buSzPts val="3600"/>
              <a:buFont typeface="Quattrocento Sans"/>
              <a:buNone/>
              <a:defRPr sz="3600" b="0" cap="none">
                <a:solidFill>
                  <a:srgbClr val="1A1A1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83"/>
          <p:cNvSpPr txBox="1">
            <a:spLocks noGrp="1"/>
          </p:cNvSpPr>
          <p:nvPr>
            <p:ph type="body" idx="1"/>
          </p:nvPr>
        </p:nvSpPr>
        <p:spPr>
          <a:xfrm>
            <a:off x="594594" y="3631794"/>
            <a:ext cx="9144000" cy="3077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rgbClr val="1A1A1A"/>
              </a:buClr>
              <a:buSzPts val="1800"/>
              <a:buFont typeface="Arial"/>
              <a:buNone/>
              <a:defRPr sz="2000">
                <a:solidFill>
                  <a:srgbClr val="1A1A1A"/>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pic>
        <p:nvPicPr>
          <p:cNvPr id="103" name="Google Shape;103;p83"/>
          <p:cNvPicPr preferRelativeResize="0"/>
          <p:nvPr/>
        </p:nvPicPr>
        <p:blipFill rotWithShape="1">
          <a:blip r:embed="rId2">
            <a:alphaModFix/>
          </a:blip>
          <a:srcRect l="28" t="-2689" r="9556" b="6156"/>
          <a:stretch/>
        </p:blipFill>
        <p:spPr>
          <a:xfrm>
            <a:off x="0" y="2083350"/>
            <a:ext cx="12192000" cy="4774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ideo slide_2">
  <p:cSld name="Video slide_2">
    <p:bg>
      <p:bgPr>
        <a:solidFill>
          <a:srgbClr val="F2F2F2"/>
        </a:solidFill>
        <a:effectLst/>
      </p:bgPr>
    </p:bg>
    <p:spTree>
      <p:nvGrpSpPr>
        <p:cNvPr id="1" name="Shape 104"/>
        <p:cNvGrpSpPr/>
        <p:nvPr/>
      </p:nvGrpSpPr>
      <p:grpSpPr>
        <a:xfrm>
          <a:off x="0" y="0"/>
          <a:ext cx="0" cy="0"/>
          <a:chOff x="0" y="0"/>
          <a:chExt cx="0" cy="0"/>
        </a:xfrm>
      </p:grpSpPr>
      <p:sp>
        <p:nvSpPr>
          <p:cNvPr id="105" name="Google Shape;105;p84"/>
          <p:cNvSpPr txBox="1">
            <a:spLocks noGrp="1"/>
          </p:cNvSpPr>
          <p:nvPr>
            <p:ph type="title"/>
          </p:nvPr>
        </p:nvSpPr>
        <p:spPr>
          <a:xfrm>
            <a:off x="585216" y="3035808"/>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3600"/>
              <a:buFont typeface="Quattrocento Sans"/>
              <a:buNone/>
              <a:defRPr sz="3600" b="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6" name="Google Shape;106;p84"/>
          <p:cNvPicPr preferRelativeResize="0"/>
          <p:nvPr/>
        </p:nvPicPr>
        <p:blipFill rotWithShape="1">
          <a:blip r:embed="rId2">
            <a:alphaModFix/>
          </a:blip>
          <a:srcRect l="28" t="-2689" r="9556" b="6156"/>
          <a:stretch/>
        </p:blipFill>
        <p:spPr>
          <a:xfrm>
            <a:off x="0" y="2083350"/>
            <a:ext cx="12192000" cy="4774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_2">
  <p:cSld name="Section Title_2">
    <p:bg>
      <p:bgPr>
        <a:solidFill>
          <a:srgbClr val="F2F2F2"/>
        </a:solidFill>
        <a:effectLst/>
      </p:bgPr>
    </p:bg>
    <p:spTree>
      <p:nvGrpSpPr>
        <p:cNvPr id="1" name="Shape 107"/>
        <p:cNvGrpSpPr/>
        <p:nvPr/>
      </p:nvGrpSpPr>
      <p:grpSpPr>
        <a:xfrm>
          <a:off x="0" y="0"/>
          <a:ext cx="0" cy="0"/>
          <a:chOff x="0" y="0"/>
          <a:chExt cx="0" cy="0"/>
        </a:xfrm>
      </p:grpSpPr>
      <p:sp>
        <p:nvSpPr>
          <p:cNvPr id="108" name="Google Shape;108;p85"/>
          <p:cNvSpPr txBox="1">
            <a:spLocks noGrp="1"/>
          </p:cNvSpPr>
          <p:nvPr>
            <p:ph type="title"/>
          </p:nvPr>
        </p:nvSpPr>
        <p:spPr>
          <a:xfrm>
            <a:off x="585216" y="3035808"/>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3600"/>
              <a:buFont typeface="Quattrocento Sans"/>
              <a:buNone/>
              <a:defRPr sz="3600" b="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9" name="Google Shape;109;p85"/>
          <p:cNvPicPr preferRelativeResize="0"/>
          <p:nvPr/>
        </p:nvPicPr>
        <p:blipFill rotWithShape="1">
          <a:blip r:embed="rId2">
            <a:alphaModFix/>
          </a:blip>
          <a:srcRect l="28" t="-2689" r="9556" b="6156"/>
          <a:stretch/>
        </p:blipFill>
        <p:spPr>
          <a:xfrm>
            <a:off x="0" y="2083350"/>
            <a:ext cx="12192000" cy="4774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0"/>
        <p:cNvGrpSpPr/>
        <p:nvPr/>
      </p:nvGrpSpPr>
      <p:grpSpPr>
        <a:xfrm>
          <a:off x="0" y="0"/>
          <a:ext cx="0" cy="0"/>
          <a:chOff x="0" y="0"/>
          <a:chExt cx="0" cy="0"/>
        </a:xfrm>
      </p:grpSpPr>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2">
  <p:cSld name="Blank 2">
    <p:bg>
      <p:bgPr>
        <a:solidFill>
          <a:schemeClr val="dk2"/>
        </a:solidFill>
        <a:effectLst/>
      </p:bgPr>
    </p:bg>
    <p:spTree>
      <p:nvGrpSpPr>
        <p:cNvPr id="1" name="Shape 111"/>
        <p:cNvGrpSpPr/>
        <p:nvPr/>
      </p:nvGrpSpPr>
      <p:grpSpPr>
        <a:xfrm>
          <a:off x="0" y="0"/>
          <a:ext cx="0" cy="0"/>
          <a:chOff x="0" y="0"/>
          <a:chExt cx="0" cy="0"/>
        </a:xfrm>
      </p:grpSpPr>
    </p:spTree>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amp; Non-bulleted text">
  <p:cSld name="2_Title &amp; Non-bulleted text">
    <p:spTree>
      <p:nvGrpSpPr>
        <p:cNvPr id="1" name="Shape 19"/>
        <p:cNvGrpSpPr/>
        <p:nvPr/>
      </p:nvGrpSpPr>
      <p:grpSpPr>
        <a:xfrm>
          <a:off x="0" y="0"/>
          <a:ext cx="0" cy="0"/>
          <a:chOff x="0" y="0"/>
          <a:chExt cx="0" cy="0"/>
        </a:xfrm>
      </p:grpSpPr>
      <p:sp>
        <p:nvSpPr>
          <p:cNvPr id="20" name="Google Shape;20;p47"/>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47"/>
          <p:cNvSpPr txBox="1">
            <a:spLocks noGrp="1"/>
          </p:cNvSpPr>
          <p:nvPr>
            <p:ph type="body" idx="1"/>
          </p:nvPr>
        </p:nvSpPr>
        <p:spPr>
          <a:xfrm>
            <a:off x="586390" y="1434370"/>
            <a:ext cx="11018520" cy="230832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60"/>
              </a:spcBef>
              <a:spcAft>
                <a:spcPts val="0"/>
              </a:spcAft>
              <a:buClr>
                <a:schemeClr val="dk1"/>
              </a:buClr>
              <a:buSzPts val="2520"/>
              <a:buNone/>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2" name="Google Shape;22;p47"/>
          <p:cNvPicPr preferRelativeResize="0"/>
          <p:nvPr/>
        </p:nvPicPr>
        <p:blipFill rotWithShape="1">
          <a:blip r:embed="rId2">
            <a:alphaModFix/>
          </a:blip>
          <a:srcRect l="65068" r="3128" b="-2655"/>
          <a:stretch/>
        </p:blipFill>
        <p:spPr>
          <a:xfrm rot="-2460935">
            <a:off x="8891709" y="5698742"/>
            <a:ext cx="3877558" cy="264844"/>
          </a:xfrm>
          <a:prstGeom prst="rect">
            <a:avLst/>
          </a:prstGeom>
          <a:noFill/>
          <a:ln>
            <a:noFill/>
          </a:ln>
        </p:spPr>
      </p:pic>
      <p:sp>
        <p:nvSpPr>
          <p:cNvPr id="23" name="Google Shape;23;p47"/>
          <p:cNvSpPr/>
          <p:nvPr/>
        </p:nvSpPr>
        <p:spPr>
          <a:xfrm>
            <a:off x="12192000" y="4307417"/>
            <a:ext cx="109538" cy="594783"/>
          </a:xfrm>
          <a:prstGeom prst="rect">
            <a:avLst/>
          </a:prstGeom>
          <a:solidFill>
            <a:srgbClr val="E6E6E6"/>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24" name="Google Shape;24;p47"/>
          <p:cNvSpPr/>
          <p:nvPr/>
        </p:nvSpPr>
        <p:spPr>
          <a:xfrm>
            <a:off x="9116483" y="6858000"/>
            <a:ext cx="1023197" cy="345432"/>
          </a:xfrm>
          <a:prstGeom prst="rect">
            <a:avLst/>
          </a:prstGeom>
          <a:solidFill>
            <a:srgbClr val="E6E6E6"/>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b="0" i="0" u="none" strike="noStrike" cap="none">
              <a:solidFill>
                <a:srgbClr val="FFFFFF"/>
              </a:solidFill>
              <a:latin typeface="Quattrocento Sans"/>
              <a:ea typeface="Quattrocento Sans"/>
              <a:cs typeface="Quattrocento Sans"/>
              <a:sym typeface="Quattrocento Sans"/>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losing logo slide_2">
  <p:cSld name="Closing logo slide_2">
    <p:bg>
      <p:bgPr>
        <a:solidFill>
          <a:srgbClr val="E6E6E6"/>
        </a:solidFill>
        <a:effectLst/>
      </p:bgPr>
    </p:bg>
    <p:spTree>
      <p:nvGrpSpPr>
        <p:cNvPr id="1" name="Shape 112"/>
        <p:cNvGrpSpPr/>
        <p:nvPr/>
      </p:nvGrpSpPr>
      <p:grpSpPr>
        <a:xfrm>
          <a:off x="0" y="0"/>
          <a:ext cx="0" cy="0"/>
          <a:chOff x="0" y="0"/>
          <a:chExt cx="0" cy="0"/>
        </a:xfrm>
      </p:grpSpPr>
      <p:pic>
        <p:nvPicPr>
          <p:cNvPr id="113" name="Google Shape;113;p88" descr="A picture containing meter&#10;&#10;Description automatically generated"/>
          <p:cNvPicPr preferRelativeResize="0"/>
          <p:nvPr/>
        </p:nvPicPr>
        <p:blipFill rotWithShape="1">
          <a:blip r:embed="rId2">
            <a:alphaModFix/>
          </a:blip>
          <a:srcRect l="25163" t="-6474" r="8596" b="10239"/>
          <a:stretch/>
        </p:blipFill>
        <p:spPr>
          <a:xfrm>
            <a:off x="0" y="361014"/>
            <a:ext cx="12192000" cy="6496986"/>
          </a:xfrm>
          <a:prstGeom prst="rect">
            <a:avLst/>
          </a:prstGeom>
          <a:noFill/>
          <a:ln>
            <a:noFill/>
          </a:ln>
        </p:spPr>
      </p:pic>
      <p:pic>
        <p:nvPicPr>
          <p:cNvPr id="114" name="Google Shape;114;p88"/>
          <p:cNvPicPr preferRelativeResize="0"/>
          <p:nvPr/>
        </p:nvPicPr>
        <p:blipFill rotWithShape="1">
          <a:blip r:embed="rId3">
            <a:alphaModFix/>
          </a:blip>
          <a:srcRect/>
          <a:stretch/>
        </p:blipFill>
        <p:spPr>
          <a:xfrm>
            <a:off x="587376" y="595948"/>
            <a:ext cx="2132954" cy="402335"/>
          </a:xfrm>
          <a:prstGeom prst="rect">
            <a:avLst/>
          </a:prstGeom>
          <a:noFill/>
          <a:ln>
            <a:noFill/>
          </a:ln>
        </p:spPr>
      </p:pic>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losing logo slide_3">
  <p:cSld name="Closing logo slide_3">
    <p:bg>
      <p:bgPr>
        <a:solidFill>
          <a:srgbClr val="F2F2F2"/>
        </a:solidFill>
        <a:effectLst/>
      </p:bgPr>
    </p:bg>
    <p:spTree>
      <p:nvGrpSpPr>
        <p:cNvPr id="1" name="Shape 115"/>
        <p:cNvGrpSpPr/>
        <p:nvPr/>
      </p:nvGrpSpPr>
      <p:grpSpPr>
        <a:xfrm>
          <a:off x="0" y="0"/>
          <a:ext cx="0" cy="0"/>
          <a:chOff x="0" y="0"/>
          <a:chExt cx="0" cy="0"/>
        </a:xfrm>
      </p:grpSpPr>
      <p:pic>
        <p:nvPicPr>
          <p:cNvPr id="116" name="Google Shape;116;p89" descr="A picture containing meter&#10;&#10;Description automatically generated"/>
          <p:cNvPicPr preferRelativeResize="0"/>
          <p:nvPr/>
        </p:nvPicPr>
        <p:blipFill rotWithShape="1">
          <a:blip r:embed="rId2">
            <a:alphaModFix/>
          </a:blip>
          <a:srcRect l="25163" t="-6474" r="8596" b="10239"/>
          <a:stretch/>
        </p:blipFill>
        <p:spPr>
          <a:xfrm>
            <a:off x="533400" y="729314"/>
            <a:ext cx="12192000" cy="6496986"/>
          </a:xfrm>
          <a:prstGeom prst="rect">
            <a:avLst/>
          </a:prstGeom>
          <a:noFill/>
          <a:ln>
            <a:noFill/>
          </a:ln>
        </p:spPr>
      </p:pic>
      <p:pic>
        <p:nvPicPr>
          <p:cNvPr id="117" name="Google Shape;117;p89" descr="A picture containing food, drawing, plate&#10;&#10;Description automatically generated"/>
          <p:cNvPicPr preferRelativeResize="0"/>
          <p:nvPr/>
        </p:nvPicPr>
        <p:blipFill rotWithShape="1">
          <a:blip r:embed="rId3">
            <a:alphaModFix/>
          </a:blip>
          <a:srcRect/>
          <a:stretch/>
        </p:blipFill>
        <p:spPr>
          <a:xfrm>
            <a:off x="587376" y="595948"/>
            <a:ext cx="2132954" cy="402336"/>
          </a:xfrm>
          <a:prstGeom prst="rect">
            <a:avLst/>
          </a:prstGeom>
          <a:noFill/>
          <a:ln>
            <a:noFill/>
          </a:ln>
        </p:spPr>
      </p:pic>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ck Notes slide Layout">
  <p:cSld name="Black Notes slide Layout">
    <p:bg>
      <p:bgPr>
        <a:solidFill>
          <a:srgbClr val="000000"/>
        </a:solidFill>
        <a:effectLst/>
      </p:bgPr>
    </p:bg>
    <p:spTree>
      <p:nvGrpSpPr>
        <p:cNvPr id="1" name="Shape 118"/>
        <p:cNvGrpSpPr/>
        <p:nvPr/>
      </p:nvGrpSpPr>
      <p:grpSpPr>
        <a:xfrm>
          <a:off x="0" y="0"/>
          <a:ext cx="0" cy="0"/>
          <a:chOff x="0" y="0"/>
          <a:chExt cx="0" cy="0"/>
        </a:xfrm>
      </p:grpSpPr>
      <p:sp>
        <p:nvSpPr>
          <p:cNvPr id="119" name="Google Shape;119;p55"/>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3600"/>
              <a:buFont typeface="Quattrocento Sans"/>
              <a:buNone/>
              <a:defRPr b="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55"/>
          <p:cNvSpPr txBox="1">
            <a:spLocks noGrp="1"/>
          </p:cNvSpPr>
          <p:nvPr>
            <p:ph type="body" idx="1"/>
          </p:nvPr>
        </p:nvSpPr>
        <p:spPr>
          <a:xfrm>
            <a:off x="584200" y="1436688"/>
            <a:ext cx="11018838" cy="2215991"/>
          </a:xfrm>
          <a:prstGeom prst="rect">
            <a:avLst/>
          </a:prstGeom>
          <a:noFill/>
          <a:ln>
            <a:noFill/>
          </a:ln>
        </p:spPr>
        <p:txBody>
          <a:bodyPr spcFirstLastPara="1" wrap="square" lIns="0" tIns="0" rIns="0" bIns="0" anchor="t" anchorCtr="0">
            <a:spAutoFit/>
          </a:bodyPr>
          <a:lstStyle>
            <a:lvl1pPr marL="457200" lvl="0" indent="-434340" algn="l">
              <a:lnSpc>
                <a:spcPct val="100000"/>
              </a:lnSpc>
              <a:spcBef>
                <a:spcPts val="720"/>
              </a:spcBef>
              <a:spcAft>
                <a:spcPts val="0"/>
              </a:spcAft>
              <a:buClr>
                <a:schemeClr val="lt1"/>
              </a:buClr>
              <a:buSzPts val="3240"/>
              <a:buChar char="·"/>
              <a:defRPr sz="3600">
                <a:latin typeface="Quattrocento Sans"/>
                <a:ea typeface="Quattrocento Sans"/>
                <a:cs typeface="Quattrocento Sans"/>
                <a:sym typeface="Quattrocento Sans"/>
              </a:defRPr>
            </a:lvl1pPr>
            <a:lvl2pPr marL="914400" lvl="1" indent="-388619" algn="l">
              <a:lnSpc>
                <a:spcPct val="100000"/>
              </a:lnSpc>
              <a:spcBef>
                <a:spcPts val="560"/>
              </a:spcBef>
              <a:spcAft>
                <a:spcPts val="0"/>
              </a:spcAft>
              <a:buClr>
                <a:schemeClr val="lt1"/>
              </a:buClr>
              <a:buSzPts val="2520"/>
              <a:buChar char="·"/>
              <a:defRPr sz="2800">
                <a:latin typeface="Quattrocento Sans"/>
                <a:ea typeface="Quattrocento Sans"/>
                <a:cs typeface="Quattrocento Sans"/>
                <a:sym typeface="Quattrocento Sans"/>
              </a:defRPr>
            </a:lvl2pPr>
            <a:lvl3pPr marL="1371600" lvl="2" indent="-365760" algn="l">
              <a:lnSpc>
                <a:spcPct val="100000"/>
              </a:lnSpc>
              <a:spcBef>
                <a:spcPts val="480"/>
              </a:spcBef>
              <a:spcAft>
                <a:spcPts val="0"/>
              </a:spcAft>
              <a:buClr>
                <a:schemeClr val="lt1"/>
              </a:buClr>
              <a:buSzPts val="2160"/>
              <a:buChar char="·"/>
              <a:defRPr sz="2400">
                <a:latin typeface="Quattrocento Sans"/>
                <a:ea typeface="Quattrocento Sans"/>
                <a:cs typeface="Quattrocento Sans"/>
                <a:sym typeface="Quattrocento Sans"/>
              </a:defRPr>
            </a:lvl3pPr>
            <a:lvl4pPr marL="1828800" lvl="3" indent="-342900" algn="l">
              <a:lnSpc>
                <a:spcPct val="100000"/>
              </a:lnSpc>
              <a:spcBef>
                <a:spcPts val="400"/>
              </a:spcBef>
              <a:spcAft>
                <a:spcPts val="0"/>
              </a:spcAft>
              <a:buClr>
                <a:schemeClr val="lt1"/>
              </a:buClr>
              <a:buSzPts val="1800"/>
              <a:buChar char="·"/>
              <a:defRPr sz="2000">
                <a:latin typeface="Quattrocento Sans"/>
                <a:ea typeface="Quattrocento Sans"/>
                <a:cs typeface="Quattrocento Sans"/>
                <a:sym typeface="Quattrocento Sans"/>
              </a:defRPr>
            </a:lvl4pPr>
            <a:lvl5pPr marL="2286000" lvl="4" indent="-331470" algn="l">
              <a:lnSpc>
                <a:spcPct val="100000"/>
              </a:lnSpc>
              <a:spcBef>
                <a:spcPts val="360"/>
              </a:spcBef>
              <a:spcAft>
                <a:spcPts val="0"/>
              </a:spcAft>
              <a:buClr>
                <a:schemeClr val="lt1"/>
              </a:buClr>
              <a:buSzPts val="1620"/>
              <a:buChar char="·"/>
              <a:defRPr sz="1800">
                <a:latin typeface="Quattrocento Sans"/>
                <a:ea typeface="Quattrocento Sans"/>
                <a:cs typeface="Quattrocento Sans"/>
                <a:sym typeface="Quattrocento Sans"/>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121" name="Google Shape;121;p55"/>
          <p:cNvSpPr txBox="1">
            <a:spLocks noGrp="1"/>
          </p:cNvSpPr>
          <p:nvPr>
            <p:ph type="body" idx="2"/>
          </p:nvPr>
        </p:nvSpPr>
        <p:spPr>
          <a:xfrm>
            <a:off x="1" y="6269038"/>
            <a:ext cx="12192000" cy="588963"/>
          </a:xfrm>
          <a:prstGeom prst="rect">
            <a:avLst/>
          </a:prstGeom>
          <a:solidFill>
            <a:srgbClr val="FFFF99"/>
          </a:solidFill>
          <a:ln>
            <a:noFill/>
          </a:ln>
        </p:spPr>
        <p:txBody>
          <a:bodyPr spcFirstLastPara="1" wrap="square" lIns="155450" tIns="77725" rIns="155450" bIns="45700" anchor="b" anchorCtr="0">
            <a:noAutofit/>
          </a:bodyPr>
          <a:lstStyle>
            <a:lvl1pPr marL="457200" lvl="0" indent="-228600" algn="r">
              <a:lnSpc>
                <a:spcPct val="100000"/>
              </a:lnSpc>
              <a:spcBef>
                <a:spcPts val="740"/>
              </a:spcBef>
              <a:spcAft>
                <a:spcPts val="0"/>
              </a:spcAft>
              <a:buClr>
                <a:srgbClr val="000000"/>
              </a:buClr>
              <a:buSzPts val="3330"/>
              <a:buFont typeface="Arial"/>
              <a:buNone/>
              <a:defRPr sz="3700">
                <a:solidFill>
                  <a:srgbClr val="000000"/>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Walkin 2">
  <p:cSld name="Walkin 2">
    <p:bg>
      <p:bgPr>
        <a:solidFill>
          <a:schemeClr val="lt1"/>
        </a:solidFill>
        <a:effectLst/>
      </p:bgPr>
    </p:bg>
    <p:spTree>
      <p:nvGrpSpPr>
        <p:cNvPr id="1" name="Shape 126"/>
        <p:cNvGrpSpPr/>
        <p:nvPr/>
      </p:nvGrpSpPr>
      <p:grpSpPr>
        <a:xfrm>
          <a:off x="0" y="0"/>
          <a:ext cx="0" cy="0"/>
          <a:chOff x="0" y="0"/>
          <a:chExt cx="0" cy="0"/>
        </a:xfrm>
      </p:grpSpPr>
      <p:pic>
        <p:nvPicPr>
          <p:cNvPr id="127" name="Google Shape;127;p41" descr="A picture containing meter&#10;&#10;Description automatically generated"/>
          <p:cNvPicPr preferRelativeResize="0"/>
          <p:nvPr/>
        </p:nvPicPr>
        <p:blipFill rotWithShape="1">
          <a:blip r:embed="rId2">
            <a:alphaModFix/>
          </a:blip>
          <a:srcRect l="25738" t="-1893" r="8816" b="10381"/>
          <a:stretch/>
        </p:blipFill>
        <p:spPr>
          <a:xfrm>
            <a:off x="1" y="604414"/>
            <a:ext cx="12192000" cy="6253586"/>
          </a:xfrm>
          <a:prstGeom prst="rect">
            <a:avLst/>
          </a:prstGeom>
          <a:noFill/>
          <a:ln>
            <a:noFill/>
          </a:ln>
        </p:spPr>
      </p:pic>
      <p:pic>
        <p:nvPicPr>
          <p:cNvPr id="128" name="Google Shape;128;p41" descr="A picture containing food, drawing, plate&#10;&#10;Description automatically generated"/>
          <p:cNvPicPr preferRelativeResize="0"/>
          <p:nvPr/>
        </p:nvPicPr>
        <p:blipFill rotWithShape="1">
          <a:blip r:embed="rId3">
            <a:alphaModFix/>
          </a:blip>
          <a:srcRect/>
          <a:stretch/>
        </p:blipFill>
        <p:spPr>
          <a:xfrm>
            <a:off x="587376" y="595948"/>
            <a:ext cx="2132954" cy="402336"/>
          </a:xfrm>
          <a:prstGeom prst="rect">
            <a:avLst/>
          </a:prstGeom>
          <a:noFill/>
          <a:ln>
            <a:noFill/>
          </a:ln>
        </p:spPr>
      </p:pic>
      <p:sp>
        <p:nvSpPr>
          <p:cNvPr id="129" name="Google Shape;129;p41"/>
          <p:cNvSpPr txBox="1">
            <a:spLocks noGrp="1"/>
          </p:cNvSpPr>
          <p:nvPr>
            <p:ph type="title"/>
          </p:nvPr>
        </p:nvSpPr>
        <p:spPr>
          <a:xfrm>
            <a:off x="584200" y="2875002"/>
            <a:ext cx="6637867"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rgbClr val="1A1A1A"/>
              </a:buClr>
              <a:buSzPts val="3600"/>
              <a:buFont typeface="Quattrocento Sans"/>
              <a:buNone/>
              <a:defRPr sz="3600">
                <a:solidFill>
                  <a:srgbClr val="1A1A1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41"/>
          <p:cNvSpPr txBox="1">
            <a:spLocks noGrp="1"/>
          </p:cNvSpPr>
          <p:nvPr>
            <p:ph type="body" idx="1"/>
          </p:nvPr>
        </p:nvSpPr>
        <p:spPr>
          <a:xfrm>
            <a:off x="584200" y="3543143"/>
            <a:ext cx="6655646" cy="3077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rgbClr val="1A1A1A"/>
              </a:buClr>
              <a:buSzPts val="1800"/>
              <a:buNone/>
              <a:defRPr sz="2000">
                <a:solidFill>
                  <a:srgbClr val="1A1A1A"/>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Walkin 5">
  <p:cSld name="Walkin 5">
    <p:bg>
      <p:bgPr>
        <a:solidFill>
          <a:srgbClr val="F2F2F2"/>
        </a:solidFill>
        <a:effectLst/>
      </p:bgPr>
    </p:bg>
    <p:spTree>
      <p:nvGrpSpPr>
        <p:cNvPr id="1" name="Shape 131"/>
        <p:cNvGrpSpPr/>
        <p:nvPr/>
      </p:nvGrpSpPr>
      <p:grpSpPr>
        <a:xfrm>
          <a:off x="0" y="0"/>
          <a:ext cx="0" cy="0"/>
          <a:chOff x="0" y="0"/>
          <a:chExt cx="0" cy="0"/>
        </a:xfrm>
      </p:grpSpPr>
      <p:pic>
        <p:nvPicPr>
          <p:cNvPr id="132" name="Google Shape;132;p43" descr="A picture containing meter&#10;&#10;Description automatically generated"/>
          <p:cNvPicPr preferRelativeResize="0"/>
          <p:nvPr/>
        </p:nvPicPr>
        <p:blipFill rotWithShape="1">
          <a:blip r:embed="rId2">
            <a:alphaModFix/>
          </a:blip>
          <a:srcRect l="25163" t="-6474" r="8596" b="10239"/>
          <a:stretch/>
        </p:blipFill>
        <p:spPr>
          <a:xfrm>
            <a:off x="0" y="361014"/>
            <a:ext cx="12192000" cy="6496986"/>
          </a:xfrm>
          <a:prstGeom prst="rect">
            <a:avLst/>
          </a:prstGeom>
          <a:noFill/>
          <a:ln>
            <a:noFill/>
          </a:ln>
        </p:spPr>
      </p:pic>
      <p:sp>
        <p:nvSpPr>
          <p:cNvPr id="133" name="Google Shape;133;p43"/>
          <p:cNvSpPr txBox="1">
            <a:spLocks noGrp="1"/>
          </p:cNvSpPr>
          <p:nvPr>
            <p:ph type="title"/>
          </p:nvPr>
        </p:nvSpPr>
        <p:spPr>
          <a:xfrm>
            <a:off x="584200" y="2875002"/>
            <a:ext cx="6637867"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rgbClr val="1A1A1A"/>
              </a:buClr>
              <a:buSzPts val="3600"/>
              <a:buFont typeface="Quattrocento Sans"/>
              <a:buNone/>
              <a:defRPr sz="3600">
                <a:solidFill>
                  <a:srgbClr val="1A1A1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43"/>
          <p:cNvSpPr txBox="1">
            <a:spLocks noGrp="1"/>
          </p:cNvSpPr>
          <p:nvPr>
            <p:ph type="body" idx="1"/>
          </p:nvPr>
        </p:nvSpPr>
        <p:spPr>
          <a:xfrm>
            <a:off x="584200" y="3543143"/>
            <a:ext cx="6655646" cy="3077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rgbClr val="1A1A1A"/>
              </a:buClr>
              <a:buSzPts val="1800"/>
              <a:buNone/>
              <a:defRPr sz="2000">
                <a:solidFill>
                  <a:srgbClr val="1A1A1A"/>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pic>
        <p:nvPicPr>
          <p:cNvPr id="135" name="Google Shape;135;p43" descr="A picture containing food, drawing, plate&#10;&#10;Description automatically generated"/>
          <p:cNvPicPr preferRelativeResize="0"/>
          <p:nvPr/>
        </p:nvPicPr>
        <p:blipFill rotWithShape="1">
          <a:blip r:embed="rId3">
            <a:alphaModFix/>
          </a:blip>
          <a:srcRect/>
          <a:stretch/>
        </p:blipFill>
        <p:spPr>
          <a:xfrm>
            <a:off x="587376" y="595948"/>
            <a:ext cx="2132954" cy="4023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Walkin 3">
  <p:cSld name="Walkin 3">
    <p:bg>
      <p:bgPr>
        <a:solidFill>
          <a:schemeClr val="lt1"/>
        </a:solidFill>
        <a:effectLst/>
      </p:bgPr>
    </p:bg>
    <p:spTree>
      <p:nvGrpSpPr>
        <p:cNvPr id="1" name="Shape 136"/>
        <p:cNvGrpSpPr/>
        <p:nvPr/>
      </p:nvGrpSpPr>
      <p:grpSpPr>
        <a:xfrm>
          <a:off x="0" y="0"/>
          <a:ext cx="0" cy="0"/>
          <a:chOff x="0" y="0"/>
          <a:chExt cx="0" cy="0"/>
        </a:xfrm>
      </p:grpSpPr>
      <p:pic>
        <p:nvPicPr>
          <p:cNvPr id="137" name="Google Shape;137;p45"/>
          <p:cNvPicPr preferRelativeResize="0"/>
          <p:nvPr/>
        </p:nvPicPr>
        <p:blipFill rotWithShape="1">
          <a:blip r:embed="rId2">
            <a:alphaModFix/>
          </a:blip>
          <a:srcRect/>
          <a:stretch/>
        </p:blipFill>
        <p:spPr>
          <a:xfrm>
            <a:off x="0" y="6017392"/>
            <a:ext cx="12192000" cy="257996"/>
          </a:xfrm>
          <a:prstGeom prst="rect">
            <a:avLst/>
          </a:prstGeom>
          <a:noFill/>
          <a:ln>
            <a:noFill/>
          </a:ln>
        </p:spPr>
      </p:pic>
      <p:sp>
        <p:nvSpPr>
          <p:cNvPr id="138" name="Google Shape;138;p45"/>
          <p:cNvSpPr txBox="1">
            <a:spLocks noGrp="1"/>
          </p:cNvSpPr>
          <p:nvPr>
            <p:ph type="title"/>
          </p:nvPr>
        </p:nvSpPr>
        <p:spPr>
          <a:xfrm>
            <a:off x="584200" y="2875002"/>
            <a:ext cx="6637867"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rgbClr val="1A1A1A"/>
              </a:buClr>
              <a:buSzPts val="3600"/>
              <a:buFont typeface="Quattrocento Sans"/>
              <a:buNone/>
              <a:defRPr sz="3600">
                <a:solidFill>
                  <a:srgbClr val="1A1A1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45"/>
          <p:cNvSpPr txBox="1">
            <a:spLocks noGrp="1"/>
          </p:cNvSpPr>
          <p:nvPr>
            <p:ph type="body" idx="1"/>
          </p:nvPr>
        </p:nvSpPr>
        <p:spPr>
          <a:xfrm>
            <a:off x="584200" y="3543143"/>
            <a:ext cx="6655646" cy="3077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rgbClr val="1A1A1A"/>
              </a:buClr>
              <a:buSzPts val="1800"/>
              <a:buNone/>
              <a:defRPr sz="2000">
                <a:solidFill>
                  <a:srgbClr val="1A1A1A"/>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pic>
        <p:nvPicPr>
          <p:cNvPr id="140" name="Google Shape;140;p45" descr="A picture containing food, drawing, plate&#10;&#10;Description automatically generated"/>
          <p:cNvPicPr preferRelativeResize="0"/>
          <p:nvPr/>
        </p:nvPicPr>
        <p:blipFill rotWithShape="1">
          <a:blip r:embed="rId3">
            <a:alphaModFix/>
          </a:blip>
          <a:srcRect/>
          <a:stretch/>
        </p:blipFill>
        <p:spPr>
          <a:xfrm>
            <a:off x="587376" y="595948"/>
            <a:ext cx="2132954" cy="4023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ck Notes slide Layout">
  <p:cSld name="Black Notes slide Layout">
    <p:bg>
      <p:bgPr>
        <a:solidFill>
          <a:srgbClr val="000000"/>
        </a:solidFill>
        <a:effectLst/>
      </p:bgPr>
    </p:bg>
    <p:spTree>
      <p:nvGrpSpPr>
        <p:cNvPr id="1" name="Shape 141"/>
        <p:cNvGrpSpPr/>
        <p:nvPr/>
      </p:nvGrpSpPr>
      <p:grpSpPr>
        <a:xfrm>
          <a:off x="0" y="0"/>
          <a:ext cx="0" cy="0"/>
          <a:chOff x="0" y="0"/>
          <a:chExt cx="0" cy="0"/>
        </a:xfrm>
      </p:grpSpPr>
      <p:sp>
        <p:nvSpPr>
          <p:cNvPr id="142" name="Google Shape;142;p56"/>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3600"/>
              <a:buFont typeface="Quattrocento Sans"/>
              <a:buNone/>
              <a:defRPr b="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56"/>
          <p:cNvSpPr txBox="1">
            <a:spLocks noGrp="1"/>
          </p:cNvSpPr>
          <p:nvPr>
            <p:ph type="body" idx="1"/>
          </p:nvPr>
        </p:nvSpPr>
        <p:spPr>
          <a:xfrm>
            <a:off x="584200" y="1436688"/>
            <a:ext cx="11018838" cy="2215991"/>
          </a:xfrm>
          <a:prstGeom prst="rect">
            <a:avLst/>
          </a:prstGeom>
          <a:noFill/>
          <a:ln>
            <a:noFill/>
          </a:ln>
        </p:spPr>
        <p:txBody>
          <a:bodyPr spcFirstLastPara="1" wrap="square" lIns="0" tIns="0" rIns="0" bIns="0" anchor="t" anchorCtr="0">
            <a:spAutoFit/>
          </a:bodyPr>
          <a:lstStyle>
            <a:lvl1pPr marL="457200" lvl="0" indent="-434340" algn="l">
              <a:lnSpc>
                <a:spcPct val="100000"/>
              </a:lnSpc>
              <a:spcBef>
                <a:spcPts val="720"/>
              </a:spcBef>
              <a:spcAft>
                <a:spcPts val="0"/>
              </a:spcAft>
              <a:buClr>
                <a:schemeClr val="lt1"/>
              </a:buClr>
              <a:buSzPts val="3240"/>
              <a:buChar char="·"/>
              <a:defRPr sz="3600">
                <a:latin typeface="Quattrocento Sans"/>
                <a:ea typeface="Quattrocento Sans"/>
                <a:cs typeface="Quattrocento Sans"/>
                <a:sym typeface="Quattrocento Sans"/>
              </a:defRPr>
            </a:lvl1pPr>
            <a:lvl2pPr marL="914400" lvl="1" indent="-388619" algn="l">
              <a:lnSpc>
                <a:spcPct val="100000"/>
              </a:lnSpc>
              <a:spcBef>
                <a:spcPts val="560"/>
              </a:spcBef>
              <a:spcAft>
                <a:spcPts val="0"/>
              </a:spcAft>
              <a:buClr>
                <a:schemeClr val="lt1"/>
              </a:buClr>
              <a:buSzPts val="2520"/>
              <a:buChar char="·"/>
              <a:defRPr sz="2800">
                <a:latin typeface="Quattrocento Sans"/>
                <a:ea typeface="Quattrocento Sans"/>
                <a:cs typeface="Quattrocento Sans"/>
                <a:sym typeface="Quattrocento Sans"/>
              </a:defRPr>
            </a:lvl2pPr>
            <a:lvl3pPr marL="1371600" lvl="2" indent="-365760" algn="l">
              <a:lnSpc>
                <a:spcPct val="100000"/>
              </a:lnSpc>
              <a:spcBef>
                <a:spcPts val="480"/>
              </a:spcBef>
              <a:spcAft>
                <a:spcPts val="0"/>
              </a:spcAft>
              <a:buClr>
                <a:schemeClr val="lt1"/>
              </a:buClr>
              <a:buSzPts val="2160"/>
              <a:buChar char="·"/>
              <a:defRPr sz="2400">
                <a:latin typeface="Quattrocento Sans"/>
                <a:ea typeface="Quattrocento Sans"/>
                <a:cs typeface="Quattrocento Sans"/>
                <a:sym typeface="Quattrocento Sans"/>
              </a:defRPr>
            </a:lvl3pPr>
            <a:lvl4pPr marL="1828800" lvl="3" indent="-342900" algn="l">
              <a:lnSpc>
                <a:spcPct val="100000"/>
              </a:lnSpc>
              <a:spcBef>
                <a:spcPts val="400"/>
              </a:spcBef>
              <a:spcAft>
                <a:spcPts val="0"/>
              </a:spcAft>
              <a:buClr>
                <a:schemeClr val="lt1"/>
              </a:buClr>
              <a:buSzPts val="1800"/>
              <a:buChar char="·"/>
              <a:defRPr sz="2000">
                <a:latin typeface="Quattrocento Sans"/>
                <a:ea typeface="Quattrocento Sans"/>
                <a:cs typeface="Quattrocento Sans"/>
                <a:sym typeface="Quattrocento Sans"/>
              </a:defRPr>
            </a:lvl4pPr>
            <a:lvl5pPr marL="2286000" lvl="4" indent="-331470" algn="l">
              <a:lnSpc>
                <a:spcPct val="100000"/>
              </a:lnSpc>
              <a:spcBef>
                <a:spcPts val="360"/>
              </a:spcBef>
              <a:spcAft>
                <a:spcPts val="0"/>
              </a:spcAft>
              <a:buClr>
                <a:schemeClr val="lt1"/>
              </a:buClr>
              <a:buSzPts val="1620"/>
              <a:buChar char="·"/>
              <a:defRPr sz="1800">
                <a:latin typeface="Quattrocento Sans"/>
                <a:ea typeface="Quattrocento Sans"/>
                <a:cs typeface="Quattrocento Sans"/>
                <a:sym typeface="Quattrocento Sans"/>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144" name="Google Shape;144;p56"/>
          <p:cNvSpPr txBox="1">
            <a:spLocks noGrp="1"/>
          </p:cNvSpPr>
          <p:nvPr>
            <p:ph type="body" idx="2"/>
          </p:nvPr>
        </p:nvSpPr>
        <p:spPr>
          <a:xfrm>
            <a:off x="1" y="6269038"/>
            <a:ext cx="12192000" cy="588963"/>
          </a:xfrm>
          <a:prstGeom prst="rect">
            <a:avLst/>
          </a:prstGeom>
          <a:solidFill>
            <a:srgbClr val="FFFF99"/>
          </a:solidFill>
          <a:ln>
            <a:noFill/>
          </a:ln>
        </p:spPr>
        <p:txBody>
          <a:bodyPr spcFirstLastPara="1" wrap="square" lIns="155450" tIns="77725" rIns="155450" bIns="45700" anchor="b" anchorCtr="0">
            <a:noAutofit/>
          </a:bodyPr>
          <a:lstStyle>
            <a:lvl1pPr marL="457200" lvl="0" indent="-228600" algn="r">
              <a:lnSpc>
                <a:spcPct val="100000"/>
              </a:lnSpc>
              <a:spcBef>
                <a:spcPts val="740"/>
              </a:spcBef>
              <a:spcAft>
                <a:spcPts val="0"/>
              </a:spcAft>
              <a:buClr>
                <a:srgbClr val="000000"/>
              </a:buClr>
              <a:buSzPts val="3330"/>
              <a:buFont typeface="Arial"/>
              <a:buNone/>
              <a:defRPr sz="3700">
                <a:solidFill>
                  <a:srgbClr val="000000"/>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5"/>
        <p:cNvGrpSpPr/>
        <p:nvPr/>
      </p:nvGrpSpPr>
      <p:grpSpPr>
        <a:xfrm>
          <a:off x="0" y="0"/>
          <a:ext cx="0" cy="0"/>
          <a:chOff x="0" y="0"/>
          <a:chExt cx="0" cy="0"/>
        </a:xfrm>
      </p:grpSpPr>
      <p:sp>
        <p:nvSpPr>
          <p:cNvPr id="26" name="Google Shape;26;p48"/>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8"/>
          <p:cNvSpPr txBox="1">
            <a:spLocks noGrp="1"/>
          </p:cNvSpPr>
          <p:nvPr>
            <p:ph type="body" idx="1"/>
          </p:nvPr>
        </p:nvSpPr>
        <p:spPr>
          <a:xfrm>
            <a:off x="584200" y="1435497"/>
            <a:ext cx="11018520" cy="2308324"/>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amp; Non-bulleted text">
  <p:cSld name="3_Title &amp; Non-bulleted text">
    <p:spTree>
      <p:nvGrpSpPr>
        <p:cNvPr id="1" name="Shape 28"/>
        <p:cNvGrpSpPr/>
        <p:nvPr/>
      </p:nvGrpSpPr>
      <p:grpSpPr>
        <a:xfrm>
          <a:off x="0" y="0"/>
          <a:ext cx="0" cy="0"/>
          <a:chOff x="0" y="0"/>
          <a:chExt cx="0" cy="0"/>
        </a:xfrm>
      </p:grpSpPr>
      <p:sp>
        <p:nvSpPr>
          <p:cNvPr id="29" name="Google Shape;29;p49"/>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9"/>
          <p:cNvSpPr txBox="1">
            <a:spLocks noGrp="1"/>
          </p:cNvSpPr>
          <p:nvPr>
            <p:ph type="body" idx="1"/>
          </p:nvPr>
        </p:nvSpPr>
        <p:spPr>
          <a:xfrm>
            <a:off x="586390" y="1434370"/>
            <a:ext cx="11018520" cy="230832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60"/>
              </a:spcBef>
              <a:spcAft>
                <a:spcPts val="0"/>
              </a:spcAft>
              <a:buClr>
                <a:schemeClr val="dk1"/>
              </a:buClr>
              <a:buSzPts val="2520"/>
              <a:buNone/>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mall title - half page">
  <p:cSld name="Small title - half page">
    <p:spTree>
      <p:nvGrpSpPr>
        <p:cNvPr id="1" name="Shape 31"/>
        <p:cNvGrpSpPr/>
        <p:nvPr/>
      </p:nvGrpSpPr>
      <p:grpSpPr>
        <a:xfrm>
          <a:off x="0" y="0"/>
          <a:ext cx="0" cy="0"/>
          <a:chOff x="0" y="0"/>
          <a:chExt cx="0" cy="0"/>
        </a:xfrm>
      </p:grpSpPr>
      <p:sp>
        <p:nvSpPr>
          <p:cNvPr id="32" name="Google Shape;32;p50"/>
          <p:cNvSpPr txBox="1">
            <a:spLocks noGrp="1"/>
          </p:cNvSpPr>
          <p:nvPr>
            <p:ph type="title"/>
          </p:nvPr>
        </p:nvSpPr>
        <p:spPr>
          <a:xfrm>
            <a:off x="584200" y="457200"/>
            <a:ext cx="5508419" cy="372410"/>
          </a:xfrm>
          <a:prstGeom prst="rect">
            <a:avLst/>
          </a:prstGeom>
          <a:noFill/>
          <a:ln>
            <a:noFill/>
          </a:ln>
        </p:spPr>
        <p:txBody>
          <a:bodyPr spcFirstLastPara="1" wrap="square" lIns="0" tIns="64000" rIns="0" bIns="0" anchor="t" anchorCtr="0">
            <a:spAutoFit/>
          </a:bodyPr>
          <a:lstStyle>
            <a:lvl1pPr lvl="0" algn="l">
              <a:lnSpc>
                <a:spcPct val="100000"/>
              </a:lnSpc>
              <a:spcBef>
                <a:spcPts val="0"/>
              </a:spcBef>
              <a:spcAft>
                <a:spcPts val="0"/>
              </a:spcAft>
              <a:buClr>
                <a:schemeClr val="dk1"/>
              </a:buClr>
              <a:buSzPts val="2000"/>
              <a:buFont typeface="Quattrocento Sans"/>
              <a:buNone/>
              <a:defRPr sz="2000">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emo slide">
  <p:cSld name="Demo slide">
    <p:bg>
      <p:bgPr>
        <a:solidFill>
          <a:schemeClr val="lt1"/>
        </a:solidFill>
        <a:effectLst/>
      </p:bgPr>
    </p:bg>
    <p:spTree>
      <p:nvGrpSpPr>
        <p:cNvPr id="1" name="Shape 33"/>
        <p:cNvGrpSpPr/>
        <p:nvPr/>
      </p:nvGrpSpPr>
      <p:grpSpPr>
        <a:xfrm>
          <a:off x="0" y="0"/>
          <a:ext cx="0" cy="0"/>
          <a:chOff x="0" y="0"/>
          <a:chExt cx="0" cy="0"/>
        </a:xfrm>
      </p:grpSpPr>
      <p:sp>
        <p:nvSpPr>
          <p:cNvPr id="34" name="Google Shape;34;p51"/>
          <p:cNvSpPr txBox="1">
            <a:spLocks noGrp="1"/>
          </p:cNvSpPr>
          <p:nvPr>
            <p:ph type="title"/>
          </p:nvPr>
        </p:nvSpPr>
        <p:spPr>
          <a:xfrm>
            <a:off x="585216" y="3011827"/>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rgbClr val="1A1A1A"/>
              </a:buClr>
              <a:buSzPts val="3600"/>
              <a:buFont typeface="Quattrocento Sans"/>
              <a:buNone/>
              <a:defRPr sz="3600" b="0" cap="none">
                <a:solidFill>
                  <a:srgbClr val="1A1A1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1"/>
          <p:cNvSpPr txBox="1">
            <a:spLocks noGrp="1"/>
          </p:cNvSpPr>
          <p:nvPr>
            <p:ph type="body" idx="1"/>
          </p:nvPr>
        </p:nvSpPr>
        <p:spPr>
          <a:xfrm>
            <a:off x="594594" y="3631802"/>
            <a:ext cx="9144000" cy="3077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rgbClr val="1A1A1A"/>
              </a:buClr>
              <a:buSzPts val="1800"/>
              <a:buFont typeface="Arial"/>
              <a:buNone/>
              <a:defRPr sz="2000">
                <a:solidFill>
                  <a:srgbClr val="1A1A1A"/>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6" name="Google Shape;36;p51"/>
          <p:cNvPicPr preferRelativeResize="0"/>
          <p:nvPr/>
        </p:nvPicPr>
        <p:blipFill rotWithShape="1">
          <a:blip r:embed="rId2">
            <a:alphaModFix/>
          </a:blip>
          <a:srcRect l="28" t="-2689" r="9556" b="6156"/>
          <a:stretch/>
        </p:blipFill>
        <p:spPr>
          <a:xfrm>
            <a:off x="0" y="2083350"/>
            <a:ext cx="12192000" cy="4774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ideo slide">
  <p:cSld name="Video slide">
    <p:bg>
      <p:bgPr>
        <a:solidFill>
          <a:schemeClr val="lt1"/>
        </a:solidFill>
        <a:effectLst/>
      </p:bgPr>
    </p:bg>
    <p:spTree>
      <p:nvGrpSpPr>
        <p:cNvPr id="1" name="Shape 37"/>
        <p:cNvGrpSpPr/>
        <p:nvPr/>
      </p:nvGrpSpPr>
      <p:grpSpPr>
        <a:xfrm>
          <a:off x="0" y="0"/>
          <a:ext cx="0" cy="0"/>
          <a:chOff x="0" y="0"/>
          <a:chExt cx="0" cy="0"/>
        </a:xfrm>
      </p:grpSpPr>
      <p:sp>
        <p:nvSpPr>
          <p:cNvPr id="38" name="Google Shape;38;p52"/>
          <p:cNvSpPr txBox="1">
            <a:spLocks noGrp="1"/>
          </p:cNvSpPr>
          <p:nvPr>
            <p:ph type="title"/>
          </p:nvPr>
        </p:nvSpPr>
        <p:spPr>
          <a:xfrm>
            <a:off x="585216" y="3035808"/>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3600"/>
              <a:buFont typeface="Quattrocento Sans"/>
              <a:buNone/>
              <a:defRPr sz="3600" b="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9" name="Google Shape;39;p52"/>
          <p:cNvPicPr preferRelativeResize="0"/>
          <p:nvPr/>
        </p:nvPicPr>
        <p:blipFill rotWithShape="1">
          <a:blip r:embed="rId2">
            <a:alphaModFix/>
          </a:blip>
          <a:srcRect l="28" t="-2689" r="9556" b="6156"/>
          <a:stretch/>
        </p:blipFill>
        <p:spPr>
          <a:xfrm>
            <a:off x="0" y="2083350"/>
            <a:ext cx="12192000" cy="4774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p:cSld name="Section Title">
    <p:bg>
      <p:bgPr>
        <a:solidFill>
          <a:schemeClr val="lt1"/>
        </a:solidFill>
        <a:effectLst/>
      </p:bgPr>
    </p:bg>
    <p:spTree>
      <p:nvGrpSpPr>
        <p:cNvPr id="1" name="Shape 40"/>
        <p:cNvGrpSpPr/>
        <p:nvPr/>
      </p:nvGrpSpPr>
      <p:grpSpPr>
        <a:xfrm>
          <a:off x="0" y="0"/>
          <a:ext cx="0" cy="0"/>
          <a:chOff x="0" y="0"/>
          <a:chExt cx="0" cy="0"/>
        </a:xfrm>
      </p:grpSpPr>
      <p:sp>
        <p:nvSpPr>
          <p:cNvPr id="41" name="Google Shape;41;p53"/>
          <p:cNvSpPr txBox="1">
            <a:spLocks noGrp="1"/>
          </p:cNvSpPr>
          <p:nvPr>
            <p:ph type="title"/>
          </p:nvPr>
        </p:nvSpPr>
        <p:spPr>
          <a:xfrm>
            <a:off x="585216" y="3035808"/>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3600"/>
              <a:buFont typeface="Quattrocento Sans"/>
              <a:buNone/>
              <a:defRPr sz="3600" b="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2" name="Google Shape;42;p53"/>
          <p:cNvPicPr preferRelativeResize="0"/>
          <p:nvPr/>
        </p:nvPicPr>
        <p:blipFill rotWithShape="1">
          <a:blip r:embed="rId2">
            <a:alphaModFix/>
          </a:blip>
          <a:srcRect l="28" t="-2689" r="9556" b="6156"/>
          <a:stretch/>
        </p:blipFill>
        <p:spPr>
          <a:xfrm>
            <a:off x="0" y="2083350"/>
            <a:ext cx="12192000" cy="4774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7"/>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dk1"/>
              </a:buClr>
              <a:buSzPts val="3600"/>
              <a:buFont typeface="Quattrocento Sans"/>
              <a:buNone/>
              <a:defRPr sz="36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7"/>
          <p:cNvSpPr txBox="1">
            <a:spLocks noGrp="1"/>
          </p:cNvSpPr>
          <p:nvPr>
            <p:ph type="body" idx="1"/>
          </p:nvPr>
        </p:nvSpPr>
        <p:spPr>
          <a:xfrm>
            <a:off x="584200" y="1435503"/>
            <a:ext cx="11018520" cy="1612749"/>
          </a:xfrm>
          <a:prstGeom prst="rect">
            <a:avLst/>
          </a:prstGeom>
          <a:noFill/>
          <a:ln>
            <a:noFill/>
          </a:ln>
        </p:spPr>
        <p:txBody>
          <a:bodyPr spcFirstLastPara="1" wrap="square" lIns="0" tIns="0" rIns="0" bIns="0" anchor="t" anchorCtr="0">
            <a:spAutoFit/>
          </a:bodyPr>
          <a:lstStyle>
            <a:lvl1pPr marL="457200" marR="0" lvl="0" indent="-388620" algn="l" rtl="0">
              <a:lnSpc>
                <a:spcPct val="100000"/>
              </a:lnSpc>
              <a:spcBef>
                <a:spcPts val="560"/>
              </a:spcBef>
              <a:spcAft>
                <a:spcPts val="0"/>
              </a:spcAft>
              <a:buClr>
                <a:schemeClr val="dk1"/>
              </a:buClr>
              <a:buSzPts val="2520"/>
              <a:buFont typeface="Noto Sans Symbols"/>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100000"/>
              </a:lnSpc>
              <a:spcBef>
                <a:spcPts val="400"/>
              </a:spcBef>
              <a:spcAft>
                <a:spcPts val="0"/>
              </a:spcAft>
              <a:buClr>
                <a:schemeClr val="dk1"/>
              </a:buClr>
              <a:buSzPts val="1800"/>
              <a:buFont typeface="Noto Sans Symbol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20039" algn="l" rtl="0">
              <a:lnSpc>
                <a:spcPct val="100000"/>
              </a:lnSpc>
              <a:spcBef>
                <a:spcPts val="320"/>
              </a:spcBef>
              <a:spcAft>
                <a:spcPts val="0"/>
              </a:spcAft>
              <a:buClr>
                <a:schemeClr val="dk1"/>
              </a:buClr>
              <a:buSzPts val="1440"/>
              <a:buFont typeface="Noto Sans Symbols"/>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08610" algn="l" rtl="0">
              <a:lnSpc>
                <a:spcPct val="100000"/>
              </a:lnSpc>
              <a:spcBef>
                <a:spcPts val="280"/>
              </a:spcBef>
              <a:spcAft>
                <a:spcPts val="0"/>
              </a:spcAft>
              <a:buClr>
                <a:schemeClr val="dk1"/>
              </a:buClr>
              <a:buSzPts val="1260"/>
              <a:buFont typeface="Noto Sans Symbol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08610" algn="l" rtl="0">
              <a:lnSpc>
                <a:spcPct val="100000"/>
              </a:lnSpc>
              <a:spcBef>
                <a:spcPts val="280"/>
              </a:spcBef>
              <a:spcAft>
                <a:spcPts val="0"/>
              </a:spcAft>
              <a:buClr>
                <a:schemeClr val="dk1"/>
              </a:buClr>
              <a:buSzPts val="1260"/>
              <a:buFont typeface="Noto Sans Symbol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12" name="Google Shape;12;p37" descr="These are Microsoft Brand colors. The color bar is placed to the side of the Theme master so that it will be visible on all slides. Users can use the 'eye dropper' color tools under Color Fill Shape, Color Fill line etc. to easily select Brand colors. "/>
          <p:cNvPicPr preferRelativeResize="0"/>
          <p:nvPr/>
        </p:nvPicPr>
        <p:blipFill rotWithShape="1">
          <a:blip r:embed="rId34">
            <a:alphaModFix/>
          </a:blip>
          <a:srcRect l="761"/>
          <a:stretch/>
        </p:blipFill>
        <p:spPr>
          <a:xfrm rot="5400000">
            <a:off x="9455830" y="2843773"/>
            <a:ext cx="6858000" cy="117045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2"/>
        <p:cNvGrpSpPr/>
        <p:nvPr/>
      </p:nvGrpSpPr>
      <p:grpSpPr>
        <a:xfrm>
          <a:off x="0" y="0"/>
          <a:ext cx="0" cy="0"/>
          <a:chOff x="0" y="0"/>
          <a:chExt cx="0" cy="0"/>
        </a:xfrm>
      </p:grpSpPr>
      <p:sp>
        <p:nvSpPr>
          <p:cNvPr id="123" name="Google Shape;123;p39"/>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lt1"/>
              </a:buClr>
              <a:buSzPts val="3600"/>
              <a:buFont typeface="Quattrocento Sans"/>
              <a:buNone/>
              <a:defRPr sz="3600" b="0" i="0" u="none" strike="noStrike"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4" name="Google Shape;124;p39"/>
          <p:cNvSpPr txBox="1">
            <a:spLocks noGrp="1"/>
          </p:cNvSpPr>
          <p:nvPr>
            <p:ph type="body" idx="1"/>
          </p:nvPr>
        </p:nvSpPr>
        <p:spPr>
          <a:xfrm>
            <a:off x="584200" y="1435503"/>
            <a:ext cx="11018520" cy="1612749"/>
          </a:xfrm>
          <a:prstGeom prst="rect">
            <a:avLst/>
          </a:prstGeom>
          <a:noFill/>
          <a:ln>
            <a:noFill/>
          </a:ln>
        </p:spPr>
        <p:txBody>
          <a:bodyPr spcFirstLastPara="1" wrap="square" lIns="0" tIns="0" rIns="0" bIns="0" anchor="t" anchorCtr="0">
            <a:spAutoFit/>
          </a:bodyPr>
          <a:lstStyle>
            <a:lvl1pPr marL="457200" marR="0" lvl="0" indent="-388620" algn="l" rtl="0">
              <a:lnSpc>
                <a:spcPct val="100000"/>
              </a:lnSpc>
              <a:spcBef>
                <a:spcPts val="560"/>
              </a:spcBef>
              <a:spcAft>
                <a:spcPts val="0"/>
              </a:spcAft>
              <a:buClr>
                <a:schemeClr val="lt1"/>
              </a:buClr>
              <a:buSzPts val="2520"/>
              <a:buFont typeface="Noto Sans Symbols"/>
              <a:buChar char="·"/>
              <a:defRPr sz="2800" b="0" i="0" u="none" strike="noStrike" cap="none">
                <a:solidFill>
                  <a:schemeClr val="lt1"/>
                </a:solidFill>
                <a:latin typeface="Quattrocento Sans"/>
                <a:ea typeface="Quattrocento Sans"/>
                <a:cs typeface="Quattrocento Sans"/>
                <a:sym typeface="Quattrocento Sans"/>
              </a:defRPr>
            </a:lvl1pPr>
            <a:lvl2pPr marL="914400" marR="0" lvl="1" indent="-342900" algn="l" rtl="0">
              <a:lnSpc>
                <a:spcPct val="100000"/>
              </a:lnSpc>
              <a:spcBef>
                <a:spcPts val="400"/>
              </a:spcBef>
              <a:spcAft>
                <a:spcPts val="0"/>
              </a:spcAft>
              <a:buClr>
                <a:schemeClr val="lt1"/>
              </a:buClr>
              <a:buSzPts val="1800"/>
              <a:buFont typeface="Noto Sans Symbols"/>
              <a:buChar char="·"/>
              <a:defRPr sz="2000" b="0" i="0" u="none" strike="noStrike" cap="none">
                <a:solidFill>
                  <a:schemeClr val="lt1"/>
                </a:solidFill>
                <a:latin typeface="Quattrocento Sans"/>
                <a:ea typeface="Quattrocento Sans"/>
                <a:cs typeface="Quattrocento Sans"/>
                <a:sym typeface="Quattrocento Sans"/>
              </a:defRPr>
            </a:lvl2pPr>
            <a:lvl3pPr marL="1371600" marR="0" lvl="2" indent="-320039" algn="l" rtl="0">
              <a:lnSpc>
                <a:spcPct val="100000"/>
              </a:lnSpc>
              <a:spcBef>
                <a:spcPts val="320"/>
              </a:spcBef>
              <a:spcAft>
                <a:spcPts val="0"/>
              </a:spcAft>
              <a:buClr>
                <a:schemeClr val="lt1"/>
              </a:buClr>
              <a:buSzPts val="1440"/>
              <a:buFont typeface="Noto Sans Symbols"/>
              <a:buChar char="·"/>
              <a:defRPr sz="1600" b="0" i="0" u="none" strike="noStrike" cap="none">
                <a:solidFill>
                  <a:schemeClr val="lt1"/>
                </a:solidFill>
                <a:latin typeface="Quattrocento Sans"/>
                <a:ea typeface="Quattrocento Sans"/>
                <a:cs typeface="Quattrocento Sans"/>
                <a:sym typeface="Quattrocento Sans"/>
              </a:defRPr>
            </a:lvl3pPr>
            <a:lvl4pPr marL="1828800" marR="0" lvl="3" indent="-308610" algn="l" rtl="0">
              <a:lnSpc>
                <a:spcPct val="100000"/>
              </a:lnSpc>
              <a:spcBef>
                <a:spcPts val="280"/>
              </a:spcBef>
              <a:spcAft>
                <a:spcPts val="0"/>
              </a:spcAft>
              <a:buClr>
                <a:schemeClr val="lt1"/>
              </a:buClr>
              <a:buSzPts val="1260"/>
              <a:buFont typeface="Noto Sans Symbols"/>
              <a:buChar char="·"/>
              <a:defRPr sz="1400" b="0" i="0" u="none" strike="noStrike" cap="none">
                <a:solidFill>
                  <a:schemeClr val="lt1"/>
                </a:solidFill>
                <a:latin typeface="Quattrocento Sans"/>
                <a:ea typeface="Quattrocento Sans"/>
                <a:cs typeface="Quattrocento Sans"/>
                <a:sym typeface="Quattrocento Sans"/>
              </a:defRPr>
            </a:lvl4pPr>
            <a:lvl5pPr marL="2286000" marR="0" lvl="4" indent="-308610" algn="l" rtl="0">
              <a:lnSpc>
                <a:spcPct val="100000"/>
              </a:lnSpc>
              <a:spcBef>
                <a:spcPts val="280"/>
              </a:spcBef>
              <a:spcAft>
                <a:spcPts val="0"/>
              </a:spcAft>
              <a:buClr>
                <a:schemeClr val="lt1"/>
              </a:buClr>
              <a:buSzPts val="1260"/>
              <a:buFont typeface="Noto Sans Symbols"/>
              <a:buChar char="·"/>
              <a:defRPr sz="1400" b="0" i="0" u="none" strike="noStrike" cap="none">
                <a:solidFill>
                  <a:schemeClr val="lt1"/>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lt1"/>
              </a:buClr>
              <a:buSzPts val="2000"/>
              <a:buFont typeface="Arial"/>
              <a:buChar char="•"/>
              <a:defRPr sz="2000" b="0" i="0" u="none" strike="noStrike" cap="none">
                <a:solidFill>
                  <a:schemeClr val="lt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lt1"/>
              </a:buClr>
              <a:buSzPts val="2000"/>
              <a:buFont typeface="Arial"/>
              <a:buChar char="•"/>
              <a:defRPr sz="2000" b="0" i="0" u="none" strike="noStrike" cap="none">
                <a:solidFill>
                  <a:schemeClr val="lt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lt1"/>
              </a:buClr>
              <a:buSzPts val="2000"/>
              <a:buFont typeface="Arial"/>
              <a:buChar char="•"/>
              <a:defRPr sz="2000" b="0" i="0" u="none" strike="noStrike" cap="none">
                <a:solidFill>
                  <a:schemeClr val="lt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lt1"/>
              </a:buClr>
              <a:buSzPts val="2000"/>
              <a:buFont typeface="Arial"/>
              <a:buChar char="•"/>
              <a:defRPr sz="2000" b="0" i="0" u="none" strike="noStrike" cap="none">
                <a:solidFill>
                  <a:schemeClr val="lt1"/>
                </a:solidFill>
                <a:latin typeface="Quattrocento Sans"/>
                <a:ea typeface="Quattrocento Sans"/>
                <a:cs typeface="Quattrocento Sans"/>
                <a:sym typeface="Quattrocento Sans"/>
              </a:defRPr>
            </a:lvl9pPr>
          </a:lstStyle>
          <a:p>
            <a:endParaRPr/>
          </a:p>
        </p:txBody>
      </p:sp>
      <p:pic>
        <p:nvPicPr>
          <p:cNvPr id="125" name="Google Shape;125;p39" descr="These are Microsoft Brand colors. The color bar is placed to the side of the Theme master so that it will be visible on all slides. Users can use the 'eye dropper' color tools under Color Fill Shape, Color Fill line etc. to easily select Brand colors. "/>
          <p:cNvPicPr preferRelativeResize="0"/>
          <p:nvPr/>
        </p:nvPicPr>
        <p:blipFill rotWithShape="1">
          <a:blip r:embed="rId6">
            <a:alphaModFix/>
          </a:blip>
          <a:srcRect l="761"/>
          <a:stretch/>
        </p:blipFill>
        <p:spPr>
          <a:xfrm rot="5400000">
            <a:off x="9455830" y="2843773"/>
            <a:ext cx="6858000" cy="117045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5.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5.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5.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11.jp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3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ie/learn/paths/power-plat-fundamentals/"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hyperlink" Target="https://powerapps.microsoft.com/el-gr/blog/" TargetMode="External"/><Relationship Id="rId4" Type="http://schemas.openxmlformats.org/officeDocument/2006/relationships/hyperlink" Target="https://docs.microsoft.com/en-ie/learn/paths/create-powerapp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hyperlink" Target="mailto:Andriana.Vera@studentambassadors.com"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mailto:CHRISTINA.PARDALI@studentambassadors.com"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5.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5.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5.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
          <p:cNvSpPr txBox="1">
            <a:spLocks noGrp="1"/>
          </p:cNvSpPr>
          <p:nvPr>
            <p:ph type="title"/>
          </p:nvPr>
        </p:nvSpPr>
        <p:spPr>
          <a:xfrm>
            <a:off x="437038" y="4699982"/>
            <a:ext cx="10995600" cy="554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1A1A1A"/>
              </a:buClr>
              <a:buSzPts val="3600"/>
              <a:buFont typeface="Quattrocento Sans"/>
              <a:buNone/>
            </a:pPr>
            <a:r>
              <a:rPr lang="en-US" sz="3500"/>
              <a:t>Create your first canvas app in Power Apps</a:t>
            </a:r>
            <a:endParaRPr sz="3500"/>
          </a:p>
          <a:p>
            <a:pPr marL="0" lvl="0" indent="0" algn="l" rtl="0">
              <a:lnSpc>
                <a:spcPct val="100000"/>
              </a:lnSpc>
              <a:spcBef>
                <a:spcPts val="0"/>
              </a:spcBef>
              <a:spcAft>
                <a:spcPts val="0"/>
              </a:spcAft>
              <a:buClr>
                <a:srgbClr val="1A1A1A"/>
              </a:buClr>
              <a:buSzPts val="3600"/>
              <a:buFont typeface="Quattrocento Sans"/>
              <a:buNone/>
            </a:pPr>
            <a:endParaRPr sz="3100"/>
          </a:p>
          <a:p>
            <a:pPr marL="0" lvl="0" indent="0" algn="l" rtl="0">
              <a:lnSpc>
                <a:spcPct val="100000"/>
              </a:lnSpc>
              <a:spcBef>
                <a:spcPts val="0"/>
              </a:spcBef>
              <a:spcAft>
                <a:spcPts val="0"/>
              </a:spcAft>
              <a:buClr>
                <a:srgbClr val="1A1A1A"/>
              </a:buClr>
              <a:buSzPts val="3600"/>
              <a:buFont typeface="Quattrocento Sans"/>
              <a:buNone/>
            </a:pPr>
            <a:endParaRPr sz="2600"/>
          </a:p>
          <a:p>
            <a:pPr marL="0" lvl="0" indent="0" algn="l" rtl="0">
              <a:lnSpc>
                <a:spcPct val="100000"/>
              </a:lnSpc>
              <a:spcBef>
                <a:spcPts val="0"/>
              </a:spcBef>
              <a:spcAft>
                <a:spcPts val="0"/>
              </a:spcAft>
              <a:buClr>
                <a:srgbClr val="1A1A1A"/>
              </a:buClr>
              <a:buSzPts val="3600"/>
              <a:buFont typeface="Quattrocento Sans"/>
              <a:buNone/>
            </a:pPr>
            <a:endParaRPr sz="26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a3b748ead0_0_36"/>
          <p:cNvSpPr txBox="1">
            <a:spLocks noGrp="1"/>
          </p:cNvSpPr>
          <p:nvPr>
            <p:ph type="title"/>
          </p:nvPr>
        </p:nvSpPr>
        <p:spPr>
          <a:xfrm>
            <a:off x="956200" y="1532450"/>
            <a:ext cx="7253700" cy="554100"/>
          </a:xfrm>
          <a:prstGeom prst="rect">
            <a:avLst/>
          </a:prstGeom>
        </p:spPr>
        <p:txBody>
          <a:bodyPr spcFirstLastPara="1" wrap="square" lIns="0" tIns="0" rIns="0" bIns="0" anchor="b" anchorCtr="0">
            <a:noAutofit/>
          </a:bodyPr>
          <a:lstStyle/>
          <a:p>
            <a:pPr marL="457200" lvl="0" indent="-425450" algn="l" rtl="0">
              <a:spcBef>
                <a:spcPts val="0"/>
              </a:spcBef>
              <a:spcAft>
                <a:spcPts val="0"/>
              </a:spcAft>
              <a:buSzPts val="3100"/>
              <a:buAutoNum type="arabicPeriod"/>
            </a:pPr>
            <a:r>
              <a:rPr lang="en-US" sz="3100" b="1"/>
              <a:t>Get started with Power Apps</a:t>
            </a:r>
            <a:endParaRPr sz="3100" b="1"/>
          </a:p>
        </p:txBody>
      </p:sp>
      <p:sp>
        <p:nvSpPr>
          <p:cNvPr id="240" name="Google Shape;240;ga3b748ead0_0_36"/>
          <p:cNvSpPr txBox="1"/>
          <p:nvPr/>
        </p:nvSpPr>
        <p:spPr>
          <a:xfrm>
            <a:off x="1314325" y="2692388"/>
            <a:ext cx="9783900" cy="11415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SzPts val="2600"/>
              <a:buFont typeface="Quattrocento Sans"/>
              <a:buChar char="●"/>
            </a:pPr>
            <a:r>
              <a:rPr lang="en-US" sz="2600">
                <a:latin typeface="Quattrocento Sans"/>
                <a:ea typeface="Quattrocento Sans"/>
                <a:cs typeface="Quattrocento Sans"/>
                <a:sym typeface="Quattrocento Sans"/>
              </a:rPr>
              <a:t>Introducing Power Apps</a:t>
            </a:r>
            <a:endParaRPr sz="2600">
              <a:latin typeface="Quattrocento Sans"/>
              <a:ea typeface="Quattrocento Sans"/>
              <a:cs typeface="Quattrocento Sans"/>
              <a:sym typeface="Quattrocento Sans"/>
            </a:endParaRPr>
          </a:p>
          <a:p>
            <a:pPr marL="457200" lvl="0" indent="-393700" algn="l" rtl="0">
              <a:spcBef>
                <a:spcPts val="0"/>
              </a:spcBef>
              <a:spcAft>
                <a:spcPts val="0"/>
              </a:spcAft>
              <a:buSzPts val="2600"/>
              <a:buFont typeface="Quattrocento Sans"/>
              <a:buChar char="●"/>
            </a:pPr>
            <a:r>
              <a:rPr lang="en-US" sz="2600">
                <a:latin typeface="Quattrocento Sans"/>
                <a:ea typeface="Quattrocento Sans"/>
                <a:cs typeface="Quattrocento Sans"/>
                <a:sym typeface="Quattrocento Sans"/>
              </a:rPr>
              <a:t>Power Apps building blocks</a:t>
            </a:r>
            <a:endParaRPr sz="2600">
              <a:latin typeface="Quattrocento Sans"/>
              <a:ea typeface="Quattrocento Sans"/>
              <a:cs typeface="Quattrocento Sans"/>
              <a:sym typeface="Quattrocento Sans"/>
            </a:endParaRPr>
          </a:p>
          <a:p>
            <a:pPr marL="457200" lvl="0" indent="-393700" algn="l" rtl="0">
              <a:spcBef>
                <a:spcPts val="0"/>
              </a:spcBef>
              <a:spcAft>
                <a:spcPts val="0"/>
              </a:spcAft>
              <a:buSzPts val="2600"/>
              <a:buFont typeface="Quattrocento Sans"/>
              <a:buChar char="●"/>
            </a:pPr>
            <a:r>
              <a:rPr lang="en-US" sz="2600">
                <a:latin typeface="Quattrocento Sans"/>
                <a:ea typeface="Quattrocento Sans"/>
                <a:cs typeface="Quattrocento Sans"/>
                <a:sym typeface="Quattrocento Sans"/>
              </a:rPr>
              <a:t>Power Apps related technologies</a:t>
            </a:r>
            <a:endParaRPr sz="2600">
              <a:latin typeface="Quattrocento Sans"/>
              <a:ea typeface="Quattrocento Sans"/>
              <a:cs typeface="Quattrocento Sans"/>
              <a:sym typeface="Quattrocento Sans"/>
            </a:endParaRPr>
          </a:p>
          <a:p>
            <a:pPr marL="457200" lvl="0" indent="-393700" algn="l" rtl="0">
              <a:spcBef>
                <a:spcPts val="0"/>
              </a:spcBef>
              <a:spcAft>
                <a:spcPts val="0"/>
              </a:spcAft>
              <a:buSzPts val="2600"/>
              <a:buFont typeface="Quattrocento Sans"/>
              <a:buChar char="●"/>
            </a:pPr>
            <a:r>
              <a:rPr lang="en-US" sz="2600">
                <a:latin typeface="Quattrocento Sans"/>
                <a:ea typeface="Quattrocento Sans"/>
                <a:cs typeface="Quattrocento Sans"/>
                <a:sym typeface="Quattrocento Sans"/>
              </a:rPr>
              <a:t>Ways to build Power Apps</a:t>
            </a:r>
            <a:endParaRPr sz="2600">
              <a:latin typeface="Quattrocento Sans"/>
              <a:ea typeface="Quattrocento Sans"/>
              <a:cs typeface="Quattrocento Sans"/>
              <a:sym typeface="Quattrocento Sans"/>
            </a:endParaRPr>
          </a:p>
          <a:p>
            <a:pPr marL="457200" lvl="0" indent="-393700" algn="l" rtl="0">
              <a:spcBef>
                <a:spcPts val="0"/>
              </a:spcBef>
              <a:spcAft>
                <a:spcPts val="0"/>
              </a:spcAft>
              <a:buSzPts val="2600"/>
              <a:buFont typeface="Quattrocento Sans"/>
              <a:buChar char="●"/>
            </a:pPr>
            <a:r>
              <a:rPr lang="en-US" sz="2600">
                <a:latin typeface="Quattrocento Sans"/>
                <a:ea typeface="Quattrocento Sans"/>
                <a:cs typeface="Quattrocento Sans"/>
                <a:sym typeface="Quattrocento Sans"/>
              </a:rPr>
              <a:t>Designing a Power Apps app</a:t>
            </a:r>
            <a:endParaRPr sz="2600">
              <a:latin typeface="Quattrocento Sans"/>
              <a:ea typeface="Quattrocento Sans"/>
              <a:cs typeface="Quattrocento Sans"/>
              <a:sym typeface="Quattrocento Sans"/>
            </a:endParaRPr>
          </a:p>
          <a:p>
            <a:pPr marL="457200" lvl="0" indent="-393700" algn="l" rtl="0">
              <a:spcBef>
                <a:spcPts val="0"/>
              </a:spcBef>
              <a:spcAft>
                <a:spcPts val="0"/>
              </a:spcAft>
              <a:buSzPts val="2600"/>
              <a:buFont typeface="Quattrocento Sans"/>
              <a:buChar char="●"/>
            </a:pPr>
            <a:r>
              <a:rPr lang="en-US" sz="2600">
                <a:latin typeface="Quattrocento Sans"/>
                <a:ea typeface="Quattrocento Sans"/>
                <a:cs typeface="Quattrocento Sans"/>
                <a:sym typeface="Quattrocento Sans"/>
              </a:rPr>
              <a:t>Demo-Create your first app</a:t>
            </a:r>
            <a:endParaRPr sz="2600">
              <a:latin typeface="Quattrocento Sans"/>
              <a:ea typeface="Quattrocento Sans"/>
              <a:cs typeface="Quattrocento Sans"/>
              <a:sym typeface="Quattrocento Sans"/>
            </a:endParaRPr>
          </a:p>
        </p:txBody>
      </p:sp>
      <p:pic>
        <p:nvPicPr>
          <p:cNvPr id="241" name="Google Shape;241;ga3b748ead0_0_36"/>
          <p:cNvPicPr preferRelativeResize="0"/>
          <p:nvPr/>
        </p:nvPicPr>
        <p:blipFill>
          <a:blip r:embed="rId3">
            <a:alphaModFix/>
          </a:blip>
          <a:stretch>
            <a:fillRect/>
          </a:stretch>
        </p:blipFill>
        <p:spPr>
          <a:xfrm>
            <a:off x="8967900" y="2355400"/>
            <a:ext cx="2363100" cy="2363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g9ff2e1cb59_0_0"/>
          <p:cNvPicPr preferRelativeResize="0"/>
          <p:nvPr/>
        </p:nvPicPr>
        <p:blipFill>
          <a:blip r:embed="rId3">
            <a:alphaModFix/>
          </a:blip>
          <a:stretch>
            <a:fillRect/>
          </a:stretch>
        </p:blipFill>
        <p:spPr>
          <a:xfrm>
            <a:off x="8282350" y="3428999"/>
            <a:ext cx="2866301" cy="1861350"/>
          </a:xfrm>
          <a:prstGeom prst="rect">
            <a:avLst/>
          </a:prstGeom>
          <a:noFill/>
          <a:ln>
            <a:noFill/>
          </a:ln>
        </p:spPr>
      </p:pic>
      <p:sp>
        <p:nvSpPr>
          <p:cNvPr id="248" name="Google Shape;248;g9ff2e1cb59_0_0"/>
          <p:cNvSpPr txBox="1"/>
          <p:nvPr/>
        </p:nvSpPr>
        <p:spPr>
          <a:xfrm>
            <a:off x="476775" y="1575675"/>
            <a:ext cx="9783900" cy="11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b="1">
                <a:latin typeface="Quattrocento Sans"/>
                <a:ea typeface="Quattrocento Sans"/>
                <a:cs typeface="Quattrocento Sans"/>
                <a:sym typeface="Quattrocento Sans"/>
              </a:rPr>
              <a:t>Introducing Power Apps</a:t>
            </a:r>
            <a:endParaRPr sz="2300" b="1">
              <a:latin typeface="Quattrocento Sans"/>
              <a:ea typeface="Quattrocento Sans"/>
              <a:cs typeface="Quattrocento Sans"/>
              <a:sym typeface="Quattrocento Sans"/>
            </a:endParaRPr>
          </a:p>
          <a:p>
            <a:pPr marL="0" lvl="0" indent="0" algn="l" rtl="0">
              <a:spcBef>
                <a:spcPts val="0"/>
              </a:spcBef>
              <a:spcAft>
                <a:spcPts val="0"/>
              </a:spcAft>
              <a:buNone/>
            </a:pPr>
            <a:endParaRPr sz="2400">
              <a:latin typeface="Quattrocento Sans"/>
              <a:ea typeface="Quattrocento Sans"/>
              <a:cs typeface="Quattrocento Sans"/>
              <a:sym typeface="Quattrocento Sans"/>
            </a:endParaRPr>
          </a:p>
        </p:txBody>
      </p:sp>
      <p:sp>
        <p:nvSpPr>
          <p:cNvPr id="249" name="Google Shape;249;g9ff2e1cb59_0_0"/>
          <p:cNvSpPr txBox="1"/>
          <p:nvPr/>
        </p:nvSpPr>
        <p:spPr>
          <a:xfrm>
            <a:off x="584200" y="2988375"/>
            <a:ext cx="6596100" cy="274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highlight>
                  <a:srgbClr val="FFFFFF"/>
                </a:highlight>
                <a:latin typeface="Quattrocento Sans"/>
                <a:ea typeface="Quattrocento Sans"/>
                <a:cs typeface="Quattrocento Sans"/>
                <a:sym typeface="Quattrocento Sans"/>
              </a:rPr>
              <a:t>Apps built using Power Apps provide rich business logic and workflow capabilities to transform your manual business processes to digital, automated processes.</a:t>
            </a:r>
            <a:endParaRPr sz="3500">
              <a:latin typeface="Quattrocento Sans"/>
              <a:ea typeface="Quattrocento Sans"/>
              <a:cs typeface="Quattrocento Sans"/>
              <a:sym typeface="Quattrocento Sans"/>
            </a:endParaRPr>
          </a:p>
        </p:txBody>
      </p:sp>
      <p:pic>
        <p:nvPicPr>
          <p:cNvPr id="250" name="Google Shape;250;g9ff2e1cb59_0_0"/>
          <p:cNvPicPr preferRelativeResize="0"/>
          <p:nvPr/>
        </p:nvPicPr>
        <p:blipFill>
          <a:blip r:embed="rId4">
            <a:alphaModFix/>
          </a:blip>
          <a:stretch>
            <a:fillRect/>
          </a:stretch>
        </p:blipFill>
        <p:spPr>
          <a:xfrm>
            <a:off x="8977575" y="1408500"/>
            <a:ext cx="1475850" cy="1475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g5413aed0aa_1_4"/>
          <p:cNvPicPr preferRelativeResize="0"/>
          <p:nvPr/>
        </p:nvPicPr>
        <p:blipFill>
          <a:blip r:embed="rId3">
            <a:alphaModFix/>
          </a:blip>
          <a:stretch>
            <a:fillRect/>
          </a:stretch>
        </p:blipFill>
        <p:spPr>
          <a:xfrm>
            <a:off x="584200" y="2394913"/>
            <a:ext cx="6751951" cy="2886125"/>
          </a:xfrm>
          <a:prstGeom prst="rect">
            <a:avLst/>
          </a:prstGeom>
          <a:noFill/>
          <a:ln>
            <a:noFill/>
          </a:ln>
        </p:spPr>
      </p:pic>
      <p:pic>
        <p:nvPicPr>
          <p:cNvPr id="257" name="Google Shape;257;g5413aed0aa_1_4"/>
          <p:cNvPicPr preferRelativeResize="0"/>
          <p:nvPr/>
        </p:nvPicPr>
        <p:blipFill>
          <a:blip r:embed="rId4">
            <a:alphaModFix/>
          </a:blip>
          <a:stretch>
            <a:fillRect/>
          </a:stretch>
        </p:blipFill>
        <p:spPr>
          <a:xfrm>
            <a:off x="7885800" y="2528965"/>
            <a:ext cx="4170874" cy="2618050"/>
          </a:xfrm>
          <a:prstGeom prst="rect">
            <a:avLst/>
          </a:prstGeom>
          <a:noFill/>
          <a:ln>
            <a:noFill/>
          </a:ln>
        </p:spPr>
      </p:pic>
      <p:sp>
        <p:nvSpPr>
          <p:cNvPr id="258" name="Google Shape;258;g5413aed0aa_1_4"/>
          <p:cNvSpPr txBox="1"/>
          <p:nvPr/>
        </p:nvSpPr>
        <p:spPr>
          <a:xfrm>
            <a:off x="3724425" y="1253425"/>
            <a:ext cx="9783900" cy="11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b="1">
                <a:latin typeface="Quattrocento Sans"/>
                <a:ea typeface="Quattrocento Sans"/>
                <a:cs typeface="Quattrocento Sans"/>
                <a:sym typeface="Quattrocento Sans"/>
              </a:rPr>
              <a:t>Real case scenario-Heathrow Airport</a:t>
            </a:r>
            <a:endParaRPr sz="2300" b="1">
              <a:latin typeface="Quattrocento Sans"/>
              <a:ea typeface="Quattrocento Sans"/>
              <a:cs typeface="Quattrocento Sans"/>
              <a:sym typeface="Quattrocen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g9ff2e1cb59_0_98"/>
          <p:cNvPicPr preferRelativeResize="0"/>
          <p:nvPr/>
        </p:nvPicPr>
        <p:blipFill rotWithShape="1">
          <a:blip r:embed="rId3">
            <a:alphaModFix/>
          </a:blip>
          <a:srcRect t="9874" b="6937"/>
          <a:stretch/>
        </p:blipFill>
        <p:spPr>
          <a:xfrm>
            <a:off x="2460350" y="2016650"/>
            <a:ext cx="7953474" cy="3720000"/>
          </a:xfrm>
          <a:prstGeom prst="rect">
            <a:avLst/>
          </a:prstGeom>
          <a:noFill/>
          <a:ln>
            <a:noFill/>
          </a:ln>
        </p:spPr>
      </p:pic>
      <p:sp>
        <p:nvSpPr>
          <p:cNvPr id="265" name="Google Shape;265;g9ff2e1cb59_0_98"/>
          <p:cNvSpPr/>
          <p:nvPr/>
        </p:nvSpPr>
        <p:spPr>
          <a:xfrm rot="5400000">
            <a:off x="3375325" y="4342175"/>
            <a:ext cx="501300" cy="161100"/>
          </a:xfrm>
          <a:prstGeom prst="leftArrow">
            <a:avLst>
              <a:gd name="adj1" fmla="val 42902"/>
              <a:gd name="adj2" fmla="val 117377"/>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6AA84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g9ff2e1cb59_0_98"/>
          <p:cNvSpPr txBox="1"/>
          <p:nvPr/>
        </p:nvSpPr>
        <p:spPr>
          <a:xfrm>
            <a:off x="3306750" y="1285500"/>
            <a:ext cx="9794700" cy="11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b="1">
                <a:latin typeface="Quattrocento Sans"/>
                <a:ea typeface="Quattrocento Sans"/>
                <a:cs typeface="Quattrocento Sans"/>
                <a:sym typeface="Quattrocento Sans"/>
              </a:rPr>
              <a:t>Finding Power Apps in your Office 365 subscription</a:t>
            </a:r>
            <a:endParaRPr sz="2300" b="1">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10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9ff2e1cb59_0_18"/>
          <p:cNvSpPr txBox="1">
            <a:spLocks noGrp="1"/>
          </p:cNvSpPr>
          <p:nvPr>
            <p:ph type="title"/>
          </p:nvPr>
        </p:nvSpPr>
        <p:spPr>
          <a:xfrm>
            <a:off x="4971600" y="967902"/>
            <a:ext cx="6637800" cy="554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300" b="1"/>
              <a:t>Power Apps Home Page </a:t>
            </a:r>
            <a:endParaRPr sz="2300" b="1"/>
          </a:p>
        </p:txBody>
      </p:sp>
      <p:pic>
        <p:nvPicPr>
          <p:cNvPr id="273" name="Google Shape;273;g9ff2e1cb59_0_18"/>
          <p:cNvPicPr preferRelativeResize="0"/>
          <p:nvPr/>
        </p:nvPicPr>
        <p:blipFill>
          <a:blip r:embed="rId3">
            <a:alphaModFix/>
          </a:blip>
          <a:stretch>
            <a:fillRect/>
          </a:stretch>
        </p:blipFill>
        <p:spPr>
          <a:xfrm>
            <a:off x="2726251" y="1701050"/>
            <a:ext cx="7802100" cy="42079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g9ff2e1cb59_0_12"/>
          <p:cNvPicPr preferRelativeResize="0"/>
          <p:nvPr/>
        </p:nvPicPr>
        <p:blipFill>
          <a:blip r:embed="rId3">
            <a:alphaModFix/>
          </a:blip>
          <a:stretch>
            <a:fillRect/>
          </a:stretch>
        </p:blipFill>
        <p:spPr>
          <a:xfrm>
            <a:off x="2821900" y="1548250"/>
            <a:ext cx="7520700" cy="4217501"/>
          </a:xfrm>
          <a:prstGeom prst="rect">
            <a:avLst/>
          </a:prstGeom>
          <a:noFill/>
          <a:ln>
            <a:noFill/>
          </a:ln>
        </p:spPr>
      </p:pic>
      <p:sp>
        <p:nvSpPr>
          <p:cNvPr id="280" name="Google Shape;280;g9ff2e1cb59_0_12"/>
          <p:cNvSpPr txBox="1"/>
          <p:nvPr/>
        </p:nvSpPr>
        <p:spPr>
          <a:xfrm>
            <a:off x="4942075" y="961800"/>
            <a:ext cx="9783900" cy="11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b="1">
                <a:latin typeface="Quattrocento Sans"/>
                <a:ea typeface="Quattrocento Sans"/>
                <a:cs typeface="Quattrocento Sans"/>
                <a:sym typeface="Quattrocento Sans"/>
              </a:rPr>
              <a:t>Power Apps Studio</a:t>
            </a:r>
            <a:endParaRPr sz="2300" b="1">
              <a:latin typeface="Quattrocento Sans"/>
              <a:ea typeface="Quattrocento Sans"/>
              <a:cs typeface="Quattrocento Sans"/>
              <a:sym typeface="Quattrocen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g9ff2e1cb59_0_6"/>
          <p:cNvPicPr preferRelativeResize="0"/>
          <p:nvPr/>
        </p:nvPicPr>
        <p:blipFill>
          <a:blip r:embed="rId3">
            <a:alphaModFix/>
          </a:blip>
          <a:stretch>
            <a:fillRect/>
          </a:stretch>
        </p:blipFill>
        <p:spPr>
          <a:xfrm>
            <a:off x="2153050" y="2394946"/>
            <a:ext cx="4681350" cy="3000375"/>
          </a:xfrm>
          <a:prstGeom prst="rect">
            <a:avLst/>
          </a:prstGeom>
          <a:noFill/>
          <a:ln>
            <a:noFill/>
          </a:ln>
        </p:spPr>
      </p:pic>
      <p:sp>
        <p:nvSpPr>
          <p:cNvPr id="287" name="Google Shape;287;g9ff2e1cb59_0_6"/>
          <p:cNvSpPr txBox="1"/>
          <p:nvPr/>
        </p:nvSpPr>
        <p:spPr>
          <a:xfrm>
            <a:off x="4554950" y="1253450"/>
            <a:ext cx="9783900" cy="11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b="1">
                <a:latin typeface="Quattrocento Sans"/>
                <a:ea typeface="Quattrocento Sans"/>
                <a:cs typeface="Quattrocento Sans"/>
                <a:sym typeface="Quattrocento Sans"/>
              </a:rPr>
              <a:t>Power Apps Mobile</a:t>
            </a:r>
            <a:r>
              <a:rPr lang="en-US" sz="2400" b="1">
                <a:latin typeface="Quattrocento Sans"/>
                <a:ea typeface="Quattrocento Sans"/>
                <a:cs typeface="Quattrocento Sans"/>
                <a:sym typeface="Quattrocento Sans"/>
              </a:rPr>
              <a:t> </a:t>
            </a:r>
            <a:endParaRPr sz="2400" b="1">
              <a:latin typeface="Quattrocento Sans"/>
              <a:ea typeface="Quattrocento Sans"/>
              <a:cs typeface="Quattrocento Sans"/>
              <a:sym typeface="Quattrocento Sans"/>
            </a:endParaRPr>
          </a:p>
        </p:txBody>
      </p:sp>
      <p:pic>
        <p:nvPicPr>
          <p:cNvPr id="288" name="Google Shape;288;g9ff2e1cb59_0_6"/>
          <p:cNvPicPr preferRelativeResize="0"/>
          <p:nvPr/>
        </p:nvPicPr>
        <p:blipFill>
          <a:blip r:embed="rId4">
            <a:alphaModFix/>
          </a:blip>
          <a:stretch>
            <a:fillRect/>
          </a:stretch>
        </p:blipFill>
        <p:spPr>
          <a:xfrm>
            <a:off x="8007450" y="1846675"/>
            <a:ext cx="1918825" cy="3164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a3b748ead0_0_72"/>
          <p:cNvSpPr txBox="1">
            <a:spLocks noGrp="1"/>
          </p:cNvSpPr>
          <p:nvPr>
            <p:ph type="title"/>
          </p:nvPr>
        </p:nvSpPr>
        <p:spPr>
          <a:xfrm>
            <a:off x="4384850" y="1066477"/>
            <a:ext cx="6637800" cy="554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300" b="1"/>
              <a:t>Power Platform Admin Center</a:t>
            </a:r>
            <a:endParaRPr sz="2300" b="1"/>
          </a:p>
        </p:txBody>
      </p:sp>
      <p:pic>
        <p:nvPicPr>
          <p:cNvPr id="295" name="Google Shape;295;ga3b748ead0_0_72"/>
          <p:cNvPicPr preferRelativeResize="0"/>
          <p:nvPr/>
        </p:nvPicPr>
        <p:blipFill rotWithShape="1">
          <a:blip r:embed="rId3">
            <a:alphaModFix/>
          </a:blip>
          <a:srcRect b="5926"/>
          <a:stretch/>
        </p:blipFill>
        <p:spPr>
          <a:xfrm>
            <a:off x="2952550" y="1849650"/>
            <a:ext cx="7573176" cy="4005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a3b748ead0_0_66"/>
          <p:cNvSpPr txBox="1">
            <a:spLocks noGrp="1"/>
          </p:cNvSpPr>
          <p:nvPr>
            <p:ph type="title"/>
          </p:nvPr>
        </p:nvSpPr>
        <p:spPr>
          <a:xfrm>
            <a:off x="5418800" y="1030677"/>
            <a:ext cx="6637800" cy="554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300" b="1"/>
              <a:t>Data Sources</a:t>
            </a:r>
            <a:endParaRPr sz="2300" b="1"/>
          </a:p>
        </p:txBody>
      </p:sp>
      <p:pic>
        <p:nvPicPr>
          <p:cNvPr id="302" name="Google Shape;302;ga3b748ead0_0_66"/>
          <p:cNvPicPr preferRelativeResize="0"/>
          <p:nvPr/>
        </p:nvPicPr>
        <p:blipFill>
          <a:blip r:embed="rId3">
            <a:alphaModFix/>
          </a:blip>
          <a:stretch>
            <a:fillRect/>
          </a:stretch>
        </p:blipFill>
        <p:spPr>
          <a:xfrm>
            <a:off x="3160625" y="1745450"/>
            <a:ext cx="7162800" cy="3930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9ff2e1cb59_0_133"/>
          <p:cNvSpPr txBox="1">
            <a:spLocks noGrp="1"/>
          </p:cNvSpPr>
          <p:nvPr>
            <p:ph type="title"/>
          </p:nvPr>
        </p:nvSpPr>
        <p:spPr>
          <a:xfrm>
            <a:off x="4971600" y="1353002"/>
            <a:ext cx="6637800" cy="554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800" b="1"/>
              <a:t>Licensing </a:t>
            </a:r>
            <a:endParaRPr sz="2800" b="1"/>
          </a:p>
        </p:txBody>
      </p:sp>
      <p:sp>
        <p:nvSpPr>
          <p:cNvPr id="309" name="Google Shape;309;g9ff2e1cb59_0_133"/>
          <p:cNvSpPr txBox="1"/>
          <p:nvPr/>
        </p:nvSpPr>
        <p:spPr>
          <a:xfrm>
            <a:off x="671275" y="2287500"/>
            <a:ext cx="11083800" cy="11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Quattrocento Sans"/>
                <a:ea typeface="Quattrocento Sans"/>
                <a:cs typeface="Quattrocento Sans"/>
                <a:sym typeface="Quattrocento Sans"/>
              </a:rPr>
              <a:t>Power Apps has more than 300 data source connectors available including Common Data Service. To incorporate Common Data Service or any of those additional connectors all users of the app will need a premium license. There are two different ways to acquire a Premium license:</a:t>
            </a:r>
            <a:endParaRPr sz="2400" dirty="0">
              <a:latin typeface="Quattrocento Sans"/>
              <a:ea typeface="Quattrocento Sans"/>
              <a:cs typeface="Quattrocento Sans"/>
              <a:sym typeface="Quattrocento Sans"/>
            </a:endParaRPr>
          </a:p>
          <a:p>
            <a:pPr marL="0" lvl="0" indent="0" algn="l" rtl="0">
              <a:spcBef>
                <a:spcPts val="0"/>
              </a:spcBef>
              <a:spcAft>
                <a:spcPts val="0"/>
              </a:spcAft>
              <a:buNone/>
            </a:pPr>
            <a:endParaRPr sz="2400" dirty="0">
              <a:latin typeface="Quattrocento Sans"/>
              <a:ea typeface="Quattrocento Sans"/>
              <a:cs typeface="Quattrocento Sans"/>
              <a:sym typeface="Quattrocento Sans"/>
            </a:endParaRPr>
          </a:p>
          <a:p>
            <a:pPr marL="457200" lvl="0" indent="-381000" algn="l" rtl="0">
              <a:spcBef>
                <a:spcPts val="0"/>
              </a:spcBef>
              <a:spcAft>
                <a:spcPts val="0"/>
              </a:spcAft>
              <a:buSzPts val="2400"/>
              <a:buFont typeface="Quattrocento Sans"/>
              <a:buAutoNum type="arabicPeriod"/>
            </a:pPr>
            <a:r>
              <a:rPr lang="en-US" sz="2400" b="1" dirty="0">
                <a:latin typeface="Quattrocento Sans"/>
                <a:ea typeface="Quattrocento Sans"/>
                <a:cs typeface="Quattrocento Sans"/>
                <a:sym typeface="Quattrocento Sans"/>
              </a:rPr>
              <a:t>Per App model</a:t>
            </a:r>
            <a:endParaRPr sz="2400" b="1" dirty="0">
              <a:latin typeface="Quattrocento Sans"/>
              <a:ea typeface="Quattrocento Sans"/>
              <a:cs typeface="Quattrocento Sans"/>
              <a:sym typeface="Quattrocento Sans"/>
            </a:endParaRPr>
          </a:p>
          <a:p>
            <a:pPr marL="76200" lvl="0" algn="l" rtl="0">
              <a:spcBef>
                <a:spcPts val="0"/>
              </a:spcBef>
              <a:spcAft>
                <a:spcPts val="0"/>
              </a:spcAft>
              <a:buSzPts val="2400"/>
            </a:pPr>
            <a:endParaRPr lang="en-US" sz="2400" b="1" dirty="0">
              <a:latin typeface="Quattrocento Sans"/>
              <a:ea typeface="Quattrocento Sans"/>
              <a:cs typeface="Quattrocento Sans"/>
              <a:sym typeface="Quattrocento Sans"/>
            </a:endParaRPr>
          </a:p>
          <a:p>
            <a:pPr marL="76200" lvl="0" algn="l" rtl="0">
              <a:spcBef>
                <a:spcPts val="0"/>
              </a:spcBef>
              <a:spcAft>
                <a:spcPts val="0"/>
              </a:spcAft>
              <a:buSzPts val="2400"/>
            </a:pPr>
            <a:r>
              <a:rPr lang="en-US" sz="2400" b="1" dirty="0">
                <a:latin typeface="Quattrocento Sans"/>
                <a:ea typeface="Quattrocento Sans"/>
                <a:cs typeface="Quattrocento Sans"/>
                <a:sym typeface="Quattrocento Sans"/>
              </a:rPr>
              <a:t>2.  Per User model</a:t>
            </a:r>
            <a:endParaRPr sz="2400" b="1" dirty="0">
              <a:latin typeface="Quattrocento Sans"/>
              <a:ea typeface="Quattrocento Sans"/>
              <a:cs typeface="Quattrocento Sans"/>
              <a:sym typeface="Quattrocento Sans"/>
            </a:endParaRPr>
          </a:p>
          <a:p>
            <a:pPr marL="0" lvl="0" indent="0" algn="l" rtl="0">
              <a:spcBef>
                <a:spcPts val="0"/>
              </a:spcBef>
              <a:spcAft>
                <a:spcPts val="0"/>
              </a:spcAft>
              <a:buNone/>
            </a:pPr>
            <a:endParaRPr dirty="0">
              <a:latin typeface="Quattrocento Sans"/>
              <a:ea typeface="Quattrocento Sans"/>
              <a:cs typeface="Quattrocento Sans"/>
              <a:sym typeface="Quattrocen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0" name="Google Shape;160;ga3b748ead0_0_48"/>
          <p:cNvSpPr txBox="1"/>
          <p:nvPr/>
        </p:nvSpPr>
        <p:spPr>
          <a:xfrm>
            <a:off x="7376875" y="4788025"/>
            <a:ext cx="4439100" cy="12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Quattrocento Sans"/>
                <a:ea typeface="Quattrocento Sans"/>
                <a:cs typeface="Quattrocento Sans"/>
                <a:sym typeface="Quattrocento Sans"/>
              </a:rPr>
              <a:t>                   Christina Pardali</a:t>
            </a:r>
            <a:endParaRPr sz="1800" b="1">
              <a:latin typeface="Quattrocento Sans"/>
              <a:ea typeface="Quattrocento Sans"/>
              <a:cs typeface="Quattrocento Sans"/>
              <a:sym typeface="Quattrocento Sans"/>
            </a:endParaRPr>
          </a:p>
          <a:p>
            <a:pPr marL="0" lvl="0" indent="0" algn="l" rtl="0">
              <a:spcBef>
                <a:spcPts val="0"/>
              </a:spcBef>
              <a:spcAft>
                <a:spcPts val="0"/>
              </a:spcAft>
              <a:buNone/>
            </a:pPr>
            <a:r>
              <a:rPr lang="en-US" sz="1800" b="1">
                <a:latin typeface="Quattrocento Sans"/>
                <a:ea typeface="Quattrocento Sans"/>
                <a:cs typeface="Quattrocento Sans"/>
                <a:sym typeface="Quattrocento Sans"/>
              </a:rPr>
              <a:t> Beta Microsoft Learn Student Ambassador </a:t>
            </a:r>
            <a:endParaRPr sz="1800" b="1">
              <a:latin typeface="Quattrocento Sans"/>
              <a:ea typeface="Quattrocento Sans"/>
              <a:cs typeface="Quattrocento Sans"/>
              <a:sym typeface="Quattrocento Sans"/>
            </a:endParaRPr>
          </a:p>
          <a:p>
            <a:pPr marL="0" lvl="0" indent="0" algn="l" rtl="0">
              <a:spcBef>
                <a:spcPts val="0"/>
              </a:spcBef>
              <a:spcAft>
                <a:spcPts val="0"/>
              </a:spcAft>
              <a:buNone/>
            </a:pPr>
            <a:r>
              <a:rPr lang="en-US" sz="1800" b="1">
                <a:latin typeface="Quattrocento Sans"/>
                <a:ea typeface="Quattrocento Sans"/>
                <a:cs typeface="Quattrocento Sans"/>
                <a:sym typeface="Quattrocento Sans"/>
              </a:rPr>
              <a:t>                        Thessaloniki</a:t>
            </a:r>
            <a:endParaRPr sz="1800" b="1">
              <a:latin typeface="Quattrocento Sans"/>
              <a:ea typeface="Quattrocento Sans"/>
              <a:cs typeface="Quattrocento Sans"/>
              <a:sym typeface="Quattrocento Sans"/>
            </a:endParaRPr>
          </a:p>
        </p:txBody>
      </p:sp>
      <p:sp>
        <p:nvSpPr>
          <p:cNvPr id="161" name="Google Shape;161;ga3b748ead0_0_48"/>
          <p:cNvSpPr txBox="1"/>
          <p:nvPr/>
        </p:nvSpPr>
        <p:spPr>
          <a:xfrm>
            <a:off x="993975" y="4859650"/>
            <a:ext cx="5004600" cy="140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dk1"/>
                </a:solidFill>
                <a:latin typeface="Quattrocento Sans"/>
                <a:ea typeface="Quattrocento Sans"/>
                <a:cs typeface="Quattrocento Sans"/>
                <a:sym typeface="Quattrocento Sans"/>
              </a:rPr>
              <a:t>                      Andriana Vera </a:t>
            </a:r>
            <a:endParaRPr sz="1800" b="1">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r>
              <a:rPr lang="en-US" sz="1800" b="1">
                <a:solidFill>
                  <a:schemeClr val="dk1"/>
                </a:solidFill>
                <a:latin typeface="Quattrocento Sans"/>
                <a:ea typeface="Quattrocento Sans"/>
                <a:cs typeface="Quattrocento Sans"/>
                <a:sym typeface="Quattrocento Sans"/>
              </a:rPr>
              <a:t>Beta Microsoft Learn Student Ambassador </a:t>
            </a:r>
            <a:endParaRPr sz="1800" b="1">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r>
              <a:rPr lang="en-US" sz="1800" b="1">
                <a:solidFill>
                  <a:schemeClr val="dk1"/>
                </a:solidFill>
                <a:latin typeface="Quattrocento Sans"/>
                <a:ea typeface="Quattrocento Sans"/>
                <a:cs typeface="Quattrocento Sans"/>
                <a:sym typeface="Quattrocento Sans"/>
              </a:rPr>
              <a:t>                          Athens</a:t>
            </a:r>
            <a:endParaRPr/>
          </a:p>
        </p:txBody>
      </p:sp>
      <p:pic>
        <p:nvPicPr>
          <p:cNvPr id="162" name="Google Shape;162;ga3b748ead0_0_48"/>
          <p:cNvPicPr preferRelativeResize="0"/>
          <p:nvPr/>
        </p:nvPicPr>
        <p:blipFill rotWithShape="1">
          <a:blip r:embed="rId3">
            <a:alphaModFix/>
          </a:blip>
          <a:srcRect b="9297"/>
          <a:stretch/>
        </p:blipFill>
        <p:spPr>
          <a:xfrm>
            <a:off x="2007475" y="2474588"/>
            <a:ext cx="2291077" cy="2124726"/>
          </a:xfrm>
          <a:prstGeom prst="rect">
            <a:avLst/>
          </a:prstGeom>
          <a:noFill/>
          <a:ln>
            <a:noFill/>
          </a:ln>
        </p:spPr>
      </p:pic>
      <p:sp>
        <p:nvSpPr>
          <p:cNvPr id="163" name="Google Shape;163;ga3b748ead0_0_48"/>
          <p:cNvSpPr txBox="1"/>
          <p:nvPr/>
        </p:nvSpPr>
        <p:spPr>
          <a:xfrm>
            <a:off x="584200" y="1217575"/>
            <a:ext cx="1761600" cy="11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b="1">
                <a:latin typeface="Quattrocento Sans"/>
                <a:ea typeface="Quattrocento Sans"/>
                <a:cs typeface="Quattrocento Sans"/>
                <a:sym typeface="Quattrocento Sans"/>
              </a:rPr>
              <a:t>Speakers</a:t>
            </a:r>
            <a:endParaRPr sz="2500" b="1">
              <a:latin typeface="Quattrocento Sans"/>
              <a:ea typeface="Quattrocento Sans"/>
              <a:cs typeface="Quattrocento Sans"/>
              <a:sym typeface="Quattrocento Sans"/>
            </a:endParaRPr>
          </a:p>
        </p:txBody>
      </p:sp>
      <p:pic>
        <p:nvPicPr>
          <p:cNvPr id="3" name="Εικόνα 2" descr="Εικόνα που περιέχει άτομο, εσωτερικό, γυναίκα, ρούχα&#10;&#10;Περιγραφή που δημιουργήθηκε αυτόματα">
            <a:extLst>
              <a:ext uri="{FF2B5EF4-FFF2-40B4-BE49-F238E27FC236}">
                <a16:creationId xmlns:a16="http://schemas.microsoft.com/office/drawing/2014/main" id="{FFC4B478-AA0D-4828-ADF1-E00B99444192}"/>
              </a:ext>
            </a:extLst>
          </p:cNvPr>
          <p:cNvPicPr>
            <a:picLocks noChangeAspect="1"/>
          </p:cNvPicPr>
          <p:nvPr/>
        </p:nvPicPr>
        <p:blipFill>
          <a:blip r:embed="rId4"/>
          <a:stretch>
            <a:fillRect/>
          </a:stretch>
        </p:blipFill>
        <p:spPr>
          <a:xfrm>
            <a:off x="8363260" y="2474588"/>
            <a:ext cx="2291077" cy="21247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a3b748ead0_0_60"/>
          <p:cNvSpPr txBox="1">
            <a:spLocks noGrp="1"/>
          </p:cNvSpPr>
          <p:nvPr>
            <p:ph type="title"/>
          </p:nvPr>
        </p:nvSpPr>
        <p:spPr>
          <a:xfrm>
            <a:off x="4713125" y="1286727"/>
            <a:ext cx="6637800" cy="554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300" b="1"/>
              <a:t>Related Technologies</a:t>
            </a:r>
            <a:endParaRPr sz="2300" b="1"/>
          </a:p>
        </p:txBody>
      </p:sp>
      <p:pic>
        <p:nvPicPr>
          <p:cNvPr id="316" name="Google Shape;316;ga3b748ead0_0_60"/>
          <p:cNvPicPr preferRelativeResize="0"/>
          <p:nvPr/>
        </p:nvPicPr>
        <p:blipFill>
          <a:blip r:embed="rId3">
            <a:alphaModFix/>
          </a:blip>
          <a:stretch>
            <a:fillRect/>
          </a:stretch>
        </p:blipFill>
        <p:spPr>
          <a:xfrm>
            <a:off x="584188" y="2176738"/>
            <a:ext cx="1428750" cy="1428750"/>
          </a:xfrm>
          <a:prstGeom prst="rect">
            <a:avLst/>
          </a:prstGeom>
          <a:noFill/>
          <a:ln>
            <a:noFill/>
          </a:ln>
        </p:spPr>
      </p:pic>
      <p:pic>
        <p:nvPicPr>
          <p:cNvPr id="317" name="Google Shape;317;ga3b748ead0_0_60"/>
          <p:cNvPicPr preferRelativeResize="0"/>
          <p:nvPr/>
        </p:nvPicPr>
        <p:blipFill>
          <a:blip r:embed="rId4">
            <a:alphaModFix/>
          </a:blip>
          <a:stretch>
            <a:fillRect/>
          </a:stretch>
        </p:blipFill>
        <p:spPr>
          <a:xfrm>
            <a:off x="710413" y="4142513"/>
            <a:ext cx="1428750" cy="1428750"/>
          </a:xfrm>
          <a:prstGeom prst="rect">
            <a:avLst/>
          </a:prstGeom>
          <a:noFill/>
          <a:ln>
            <a:noFill/>
          </a:ln>
        </p:spPr>
      </p:pic>
      <p:pic>
        <p:nvPicPr>
          <p:cNvPr id="318" name="Google Shape;318;ga3b748ead0_0_60"/>
          <p:cNvPicPr preferRelativeResize="0"/>
          <p:nvPr/>
        </p:nvPicPr>
        <p:blipFill>
          <a:blip r:embed="rId5">
            <a:alphaModFix/>
          </a:blip>
          <a:stretch>
            <a:fillRect/>
          </a:stretch>
        </p:blipFill>
        <p:spPr>
          <a:xfrm>
            <a:off x="6953363" y="2113625"/>
            <a:ext cx="1428750" cy="1428750"/>
          </a:xfrm>
          <a:prstGeom prst="rect">
            <a:avLst/>
          </a:prstGeom>
          <a:noFill/>
          <a:ln>
            <a:noFill/>
          </a:ln>
        </p:spPr>
      </p:pic>
      <p:pic>
        <p:nvPicPr>
          <p:cNvPr id="319" name="Google Shape;319;ga3b748ead0_0_60"/>
          <p:cNvPicPr preferRelativeResize="0"/>
          <p:nvPr/>
        </p:nvPicPr>
        <p:blipFill>
          <a:blip r:embed="rId6">
            <a:alphaModFix/>
          </a:blip>
          <a:stretch>
            <a:fillRect/>
          </a:stretch>
        </p:blipFill>
        <p:spPr>
          <a:xfrm>
            <a:off x="7093063" y="4016313"/>
            <a:ext cx="1428750" cy="1428750"/>
          </a:xfrm>
          <a:prstGeom prst="rect">
            <a:avLst/>
          </a:prstGeom>
          <a:noFill/>
          <a:ln>
            <a:noFill/>
          </a:ln>
        </p:spPr>
      </p:pic>
      <p:sp>
        <p:nvSpPr>
          <p:cNvPr id="320" name="Google Shape;320;ga3b748ead0_0_60"/>
          <p:cNvSpPr txBox="1"/>
          <p:nvPr/>
        </p:nvSpPr>
        <p:spPr>
          <a:xfrm>
            <a:off x="3259663" y="2501338"/>
            <a:ext cx="17727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a:latin typeface="Quattrocento Sans"/>
                <a:ea typeface="Quattrocento Sans"/>
                <a:cs typeface="Quattrocento Sans"/>
                <a:sym typeface="Quattrocento Sans"/>
              </a:rPr>
              <a:t>Power Apps</a:t>
            </a:r>
            <a:endParaRPr sz="2300">
              <a:latin typeface="Quattrocento Sans"/>
              <a:ea typeface="Quattrocento Sans"/>
              <a:cs typeface="Quattrocento Sans"/>
              <a:sym typeface="Quattrocento Sans"/>
            </a:endParaRPr>
          </a:p>
        </p:txBody>
      </p:sp>
      <p:sp>
        <p:nvSpPr>
          <p:cNvPr id="321" name="Google Shape;321;ga3b748ead0_0_60"/>
          <p:cNvSpPr txBox="1"/>
          <p:nvPr/>
        </p:nvSpPr>
        <p:spPr>
          <a:xfrm>
            <a:off x="3259663" y="4579838"/>
            <a:ext cx="24081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a:latin typeface="Quattrocento Sans"/>
                <a:ea typeface="Quattrocento Sans"/>
                <a:cs typeface="Quattrocento Sans"/>
                <a:sym typeface="Quattrocento Sans"/>
              </a:rPr>
              <a:t>Power Automate </a:t>
            </a:r>
            <a:endParaRPr sz="2300">
              <a:latin typeface="Quattrocento Sans"/>
              <a:ea typeface="Quattrocento Sans"/>
              <a:cs typeface="Quattrocento Sans"/>
              <a:sym typeface="Quattrocento Sans"/>
            </a:endParaRPr>
          </a:p>
        </p:txBody>
      </p:sp>
      <p:sp>
        <p:nvSpPr>
          <p:cNvPr id="322" name="Google Shape;322;ga3b748ead0_0_60"/>
          <p:cNvSpPr txBox="1"/>
          <p:nvPr/>
        </p:nvSpPr>
        <p:spPr>
          <a:xfrm>
            <a:off x="9025413" y="2614063"/>
            <a:ext cx="17727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a:latin typeface="Quattrocento Sans"/>
                <a:ea typeface="Quattrocento Sans"/>
                <a:cs typeface="Quattrocento Sans"/>
                <a:sym typeface="Quattrocento Sans"/>
              </a:rPr>
              <a:t>Power BI</a:t>
            </a:r>
            <a:endParaRPr sz="2300">
              <a:latin typeface="Quattrocento Sans"/>
              <a:ea typeface="Quattrocento Sans"/>
              <a:cs typeface="Quattrocento Sans"/>
              <a:sym typeface="Quattrocento Sans"/>
            </a:endParaRPr>
          </a:p>
        </p:txBody>
      </p:sp>
      <p:sp>
        <p:nvSpPr>
          <p:cNvPr id="323" name="Google Shape;323;ga3b748ead0_0_60"/>
          <p:cNvSpPr txBox="1"/>
          <p:nvPr/>
        </p:nvSpPr>
        <p:spPr>
          <a:xfrm>
            <a:off x="8862213" y="4453638"/>
            <a:ext cx="3151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a:latin typeface="Quattrocento Sans"/>
                <a:ea typeface="Quattrocento Sans"/>
                <a:cs typeface="Quattrocento Sans"/>
                <a:sym typeface="Quattrocento Sans"/>
              </a:rPr>
              <a:t>Power Virtual Agents</a:t>
            </a:r>
            <a:endParaRPr sz="2300">
              <a:latin typeface="Quattrocento Sans"/>
              <a:ea typeface="Quattrocento Sans"/>
              <a:cs typeface="Quattrocento Sans"/>
              <a:sym typeface="Quattrocen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9ff2e1cb59_0_118"/>
          <p:cNvSpPr txBox="1">
            <a:spLocks noGrp="1"/>
          </p:cNvSpPr>
          <p:nvPr>
            <p:ph type="title"/>
          </p:nvPr>
        </p:nvSpPr>
        <p:spPr>
          <a:xfrm>
            <a:off x="3449150" y="1514152"/>
            <a:ext cx="6637800" cy="554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800" b="1"/>
              <a:t>Ways to build Power Apps</a:t>
            </a:r>
            <a:endParaRPr sz="2800" b="1"/>
          </a:p>
        </p:txBody>
      </p:sp>
      <p:sp>
        <p:nvSpPr>
          <p:cNvPr id="330" name="Google Shape;330;g9ff2e1cb59_0_118"/>
          <p:cNvSpPr txBox="1"/>
          <p:nvPr/>
        </p:nvSpPr>
        <p:spPr>
          <a:xfrm>
            <a:off x="3097750" y="2858250"/>
            <a:ext cx="6285000" cy="2406000"/>
          </a:xfrm>
          <a:prstGeom prst="rect">
            <a:avLst/>
          </a:prstGeom>
          <a:noFill/>
          <a:ln>
            <a:noFill/>
          </a:ln>
        </p:spPr>
        <p:txBody>
          <a:bodyPr spcFirstLastPara="1" wrap="square" lIns="91425" tIns="91425" rIns="91425" bIns="91425" anchor="t" anchorCtr="0">
            <a:noAutofit/>
          </a:bodyPr>
          <a:lstStyle/>
          <a:p>
            <a:pPr marL="457200" lvl="0" indent="-400050" algn="l" rtl="0">
              <a:spcBef>
                <a:spcPts val="0"/>
              </a:spcBef>
              <a:spcAft>
                <a:spcPts val="0"/>
              </a:spcAft>
              <a:buSzPts val="2700"/>
              <a:buFont typeface="Quattrocento Sans"/>
              <a:buChar char="❏"/>
            </a:pPr>
            <a:r>
              <a:rPr lang="en-US" sz="2700">
                <a:latin typeface="Quattrocento Sans"/>
                <a:ea typeface="Quattrocento Sans"/>
                <a:cs typeface="Quattrocento Sans"/>
                <a:sym typeface="Quattrocento Sans"/>
              </a:rPr>
              <a:t>Create an app from template</a:t>
            </a:r>
            <a:endParaRPr sz="2700">
              <a:latin typeface="Quattrocento Sans"/>
              <a:ea typeface="Quattrocento Sans"/>
              <a:cs typeface="Quattrocento Sans"/>
              <a:sym typeface="Quattrocento Sans"/>
            </a:endParaRPr>
          </a:p>
          <a:p>
            <a:pPr marL="457200" lvl="0" indent="0" algn="l" rtl="0">
              <a:spcBef>
                <a:spcPts val="0"/>
              </a:spcBef>
              <a:spcAft>
                <a:spcPts val="0"/>
              </a:spcAft>
              <a:buNone/>
            </a:pPr>
            <a:endParaRPr sz="2700">
              <a:latin typeface="Quattrocento Sans"/>
              <a:ea typeface="Quattrocento Sans"/>
              <a:cs typeface="Quattrocento Sans"/>
              <a:sym typeface="Quattrocento Sans"/>
            </a:endParaRPr>
          </a:p>
          <a:p>
            <a:pPr marL="457200" lvl="0" indent="-400050" algn="l" rtl="0">
              <a:spcBef>
                <a:spcPts val="0"/>
              </a:spcBef>
              <a:spcAft>
                <a:spcPts val="0"/>
              </a:spcAft>
              <a:buSzPts val="2700"/>
              <a:buFont typeface="Quattrocento Sans"/>
              <a:buChar char="❏"/>
            </a:pPr>
            <a:r>
              <a:rPr lang="en-US" sz="2700">
                <a:latin typeface="Quattrocento Sans"/>
                <a:ea typeface="Quattrocento Sans"/>
                <a:cs typeface="Quattrocento Sans"/>
                <a:sym typeface="Quattrocento Sans"/>
              </a:rPr>
              <a:t>Create an app from a data source</a:t>
            </a:r>
            <a:endParaRPr sz="2700">
              <a:latin typeface="Quattrocento Sans"/>
              <a:ea typeface="Quattrocento Sans"/>
              <a:cs typeface="Quattrocento Sans"/>
              <a:sym typeface="Quattrocento Sans"/>
            </a:endParaRPr>
          </a:p>
          <a:p>
            <a:pPr marL="457200" lvl="0" indent="0" algn="l" rtl="0">
              <a:spcBef>
                <a:spcPts val="0"/>
              </a:spcBef>
              <a:spcAft>
                <a:spcPts val="0"/>
              </a:spcAft>
              <a:buNone/>
            </a:pPr>
            <a:endParaRPr sz="2700">
              <a:latin typeface="Quattrocento Sans"/>
              <a:ea typeface="Quattrocento Sans"/>
              <a:cs typeface="Quattrocento Sans"/>
              <a:sym typeface="Quattrocento Sans"/>
            </a:endParaRPr>
          </a:p>
          <a:p>
            <a:pPr marL="457200" lvl="0" indent="-400050" algn="l" rtl="0">
              <a:spcBef>
                <a:spcPts val="0"/>
              </a:spcBef>
              <a:spcAft>
                <a:spcPts val="0"/>
              </a:spcAft>
              <a:buSzPts val="2700"/>
              <a:buFont typeface="Quattrocento Sans"/>
              <a:buChar char="❏"/>
            </a:pPr>
            <a:r>
              <a:rPr lang="en-US" sz="2700">
                <a:latin typeface="Quattrocento Sans"/>
                <a:ea typeface="Quattrocento Sans"/>
                <a:cs typeface="Quattrocento Sans"/>
                <a:sym typeface="Quattrocento Sans"/>
              </a:rPr>
              <a:t>Build from a black canvas</a:t>
            </a:r>
            <a:endParaRPr sz="2700">
              <a:latin typeface="Quattrocento Sans"/>
              <a:ea typeface="Quattrocento Sans"/>
              <a:cs typeface="Quattrocento Sans"/>
              <a:sym typeface="Quattrocento Sans"/>
            </a:endParaRPr>
          </a:p>
        </p:txBody>
      </p:sp>
      <p:pic>
        <p:nvPicPr>
          <p:cNvPr id="331" name="Google Shape;331;g9ff2e1cb59_0_118"/>
          <p:cNvPicPr preferRelativeResize="0"/>
          <p:nvPr/>
        </p:nvPicPr>
        <p:blipFill rotWithShape="1">
          <a:blip r:embed="rId3">
            <a:alphaModFix/>
          </a:blip>
          <a:srcRect l="49127"/>
          <a:stretch/>
        </p:blipFill>
        <p:spPr>
          <a:xfrm>
            <a:off x="10313395" y="1394275"/>
            <a:ext cx="1584924" cy="4069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g9ff2e1cb59_0_51"/>
          <p:cNvPicPr preferRelativeResize="0"/>
          <p:nvPr/>
        </p:nvPicPr>
        <p:blipFill rotWithShape="1">
          <a:blip r:embed="rId3">
            <a:alphaModFix/>
          </a:blip>
          <a:srcRect t="16232" b="6838"/>
          <a:stretch/>
        </p:blipFill>
        <p:spPr>
          <a:xfrm>
            <a:off x="2516700" y="2336800"/>
            <a:ext cx="7638173" cy="3303600"/>
          </a:xfrm>
          <a:prstGeom prst="rect">
            <a:avLst/>
          </a:prstGeom>
          <a:noFill/>
          <a:ln>
            <a:noFill/>
          </a:ln>
        </p:spPr>
      </p:pic>
      <p:sp>
        <p:nvSpPr>
          <p:cNvPr id="338" name="Google Shape;338;g9ff2e1cb59_0_51"/>
          <p:cNvSpPr txBox="1"/>
          <p:nvPr/>
        </p:nvSpPr>
        <p:spPr>
          <a:xfrm>
            <a:off x="376050" y="1145975"/>
            <a:ext cx="7269900" cy="76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b="1">
                <a:solidFill>
                  <a:schemeClr val="dk1"/>
                </a:solidFill>
                <a:latin typeface="Quattrocento Sans"/>
                <a:ea typeface="Quattrocento Sans"/>
                <a:cs typeface="Quattrocento Sans"/>
                <a:sym typeface="Quattrocento Sans"/>
              </a:rPr>
              <a:t>Create an app from template</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g9ff2e1cb59_0_63"/>
          <p:cNvPicPr preferRelativeResize="0"/>
          <p:nvPr/>
        </p:nvPicPr>
        <p:blipFill rotWithShape="1">
          <a:blip r:embed="rId3">
            <a:alphaModFix/>
          </a:blip>
          <a:srcRect t="40153" r="3540" b="25315"/>
          <a:stretch/>
        </p:blipFill>
        <p:spPr>
          <a:xfrm>
            <a:off x="2856750" y="2752600"/>
            <a:ext cx="9173475" cy="2419599"/>
          </a:xfrm>
          <a:prstGeom prst="rect">
            <a:avLst/>
          </a:prstGeom>
          <a:noFill/>
          <a:ln>
            <a:noFill/>
          </a:ln>
        </p:spPr>
      </p:pic>
      <p:sp>
        <p:nvSpPr>
          <p:cNvPr id="345" name="Google Shape;345;g9ff2e1cb59_0_63"/>
          <p:cNvSpPr txBox="1"/>
          <p:nvPr/>
        </p:nvSpPr>
        <p:spPr>
          <a:xfrm>
            <a:off x="0" y="1201325"/>
            <a:ext cx="7233900" cy="1289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2700" b="1">
                <a:solidFill>
                  <a:schemeClr val="dk1"/>
                </a:solidFill>
                <a:latin typeface="Quattrocento Sans"/>
                <a:ea typeface="Quattrocento Sans"/>
                <a:cs typeface="Quattrocento Sans"/>
                <a:sym typeface="Quattrocento Sans"/>
              </a:rPr>
              <a:t>Create an app from a data source</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g9ff2e1cb59_0_69"/>
          <p:cNvPicPr preferRelativeResize="0"/>
          <p:nvPr/>
        </p:nvPicPr>
        <p:blipFill rotWithShape="1">
          <a:blip r:embed="rId3">
            <a:alphaModFix/>
          </a:blip>
          <a:srcRect b="33195"/>
          <a:stretch/>
        </p:blipFill>
        <p:spPr>
          <a:xfrm>
            <a:off x="1835575" y="2270125"/>
            <a:ext cx="9011260" cy="3384549"/>
          </a:xfrm>
          <a:prstGeom prst="rect">
            <a:avLst/>
          </a:prstGeom>
          <a:noFill/>
          <a:ln>
            <a:noFill/>
          </a:ln>
        </p:spPr>
      </p:pic>
      <p:sp>
        <p:nvSpPr>
          <p:cNvPr id="352" name="Google Shape;352;g9ff2e1cb59_0_69"/>
          <p:cNvSpPr txBox="1"/>
          <p:nvPr/>
        </p:nvSpPr>
        <p:spPr>
          <a:xfrm>
            <a:off x="2408100" y="1378775"/>
            <a:ext cx="9783900" cy="11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Quattrocento Sans"/>
              <a:ea typeface="Quattrocento Sans"/>
              <a:cs typeface="Quattrocento Sans"/>
              <a:sym typeface="Quattrocento Sans"/>
            </a:endParaRPr>
          </a:p>
        </p:txBody>
      </p:sp>
      <p:sp>
        <p:nvSpPr>
          <p:cNvPr id="354" name="Google Shape;354;g9ff2e1cb59_0_69"/>
          <p:cNvSpPr txBox="1"/>
          <p:nvPr/>
        </p:nvSpPr>
        <p:spPr>
          <a:xfrm>
            <a:off x="447650" y="1128625"/>
            <a:ext cx="5031600" cy="11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b="1">
                <a:solidFill>
                  <a:schemeClr val="dk1"/>
                </a:solidFill>
                <a:latin typeface="Quattrocento Sans"/>
                <a:ea typeface="Quattrocento Sans"/>
                <a:cs typeface="Quattrocento Sans"/>
                <a:sym typeface="Quattrocento Sans"/>
              </a:rPr>
              <a:t>Build from a black canvas</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9ff2e1cb59_0_57"/>
          <p:cNvSpPr txBox="1">
            <a:spLocks noGrp="1"/>
          </p:cNvSpPr>
          <p:nvPr>
            <p:ph type="title"/>
          </p:nvPr>
        </p:nvSpPr>
        <p:spPr>
          <a:xfrm>
            <a:off x="3675075" y="1675300"/>
            <a:ext cx="11144100" cy="554100"/>
          </a:xfrm>
          <a:prstGeom prst="rect">
            <a:avLst/>
          </a:prstGeom>
        </p:spPr>
        <p:txBody>
          <a:bodyPr spcFirstLastPara="1" wrap="square" lIns="0" tIns="0" rIns="0" bIns="0" anchor="b" anchorCtr="0">
            <a:noAutofit/>
          </a:bodyPr>
          <a:lstStyle/>
          <a:p>
            <a:pPr marL="0" lvl="0" indent="0" algn="l" rtl="0">
              <a:lnSpc>
                <a:spcPct val="130000"/>
              </a:lnSpc>
              <a:spcBef>
                <a:spcPts val="0"/>
              </a:spcBef>
              <a:spcAft>
                <a:spcPts val="0"/>
              </a:spcAft>
              <a:buNone/>
            </a:pPr>
            <a:r>
              <a:rPr lang="en-US" sz="2900" b="1"/>
              <a:t>Designing factors for consideration</a:t>
            </a:r>
            <a:endParaRPr sz="2900" b="1"/>
          </a:p>
        </p:txBody>
      </p:sp>
      <p:sp>
        <p:nvSpPr>
          <p:cNvPr id="361" name="Google Shape;361;g9ff2e1cb59_0_57"/>
          <p:cNvSpPr txBox="1"/>
          <p:nvPr/>
        </p:nvSpPr>
        <p:spPr>
          <a:xfrm>
            <a:off x="4803150" y="3391650"/>
            <a:ext cx="9783900" cy="11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Quattrocento Sans"/>
              <a:ea typeface="Quattrocento Sans"/>
              <a:cs typeface="Quattrocento Sans"/>
              <a:sym typeface="Quattrocento Sans"/>
            </a:endParaRPr>
          </a:p>
        </p:txBody>
      </p:sp>
      <p:sp>
        <p:nvSpPr>
          <p:cNvPr id="362" name="Google Shape;362;g9ff2e1cb59_0_57"/>
          <p:cNvSpPr/>
          <p:nvPr/>
        </p:nvSpPr>
        <p:spPr>
          <a:xfrm>
            <a:off x="4140625" y="2677450"/>
            <a:ext cx="1822200" cy="171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t>Business Requirements</a:t>
            </a:r>
            <a:endParaRPr sz="1200" b="1"/>
          </a:p>
        </p:txBody>
      </p:sp>
      <p:sp>
        <p:nvSpPr>
          <p:cNvPr id="363" name="Google Shape;363;g9ff2e1cb59_0_57"/>
          <p:cNvSpPr/>
          <p:nvPr/>
        </p:nvSpPr>
        <p:spPr>
          <a:xfrm>
            <a:off x="4919725" y="3814000"/>
            <a:ext cx="1719000" cy="171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t>User Interface</a:t>
            </a:r>
            <a:r>
              <a:rPr lang="en-US"/>
              <a:t> </a:t>
            </a:r>
            <a:endParaRPr/>
          </a:p>
        </p:txBody>
      </p:sp>
      <p:sp>
        <p:nvSpPr>
          <p:cNvPr id="364" name="Google Shape;364;g9ff2e1cb59_0_57"/>
          <p:cNvSpPr/>
          <p:nvPr/>
        </p:nvSpPr>
        <p:spPr>
          <a:xfrm>
            <a:off x="5645125" y="2569500"/>
            <a:ext cx="1719000" cy="171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t>User Experience </a:t>
            </a:r>
            <a:endParaRPr sz="1200" b="1"/>
          </a:p>
        </p:txBody>
      </p:sp>
      <p:sp>
        <p:nvSpPr>
          <p:cNvPr id="365" name="Google Shape;365;g9ff2e1cb59_0_57"/>
          <p:cNvSpPr/>
          <p:nvPr/>
        </p:nvSpPr>
        <p:spPr>
          <a:xfrm>
            <a:off x="6281000" y="3962400"/>
            <a:ext cx="1719000" cy="171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t>Data Model</a:t>
            </a:r>
            <a:endParaRPr sz="1200" b="1"/>
          </a:p>
        </p:txBody>
      </p:sp>
      <p:sp>
        <p:nvSpPr>
          <p:cNvPr id="366" name="Google Shape;366;g9ff2e1cb59_0_57"/>
          <p:cNvSpPr/>
          <p:nvPr/>
        </p:nvSpPr>
        <p:spPr>
          <a:xfrm>
            <a:off x="6988475" y="2569500"/>
            <a:ext cx="1719000" cy="171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t>Business Logic </a:t>
            </a:r>
            <a:endParaRPr sz="1200" b="1"/>
          </a:p>
        </p:txBody>
      </p:sp>
      <p:sp>
        <p:nvSpPr>
          <p:cNvPr id="367" name="Google Shape;367;g9ff2e1cb59_0_57"/>
          <p:cNvSpPr/>
          <p:nvPr/>
        </p:nvSpPr>
        <p:spPr>
          <a:xfrm>
            <a:off x="7624325" y="3962400"/>
            <a:ext cx="1719000" cy="171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t>Output</a:t>
            </a:r>
            <a:endParaRPr sz="1200"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9ff2e1cb59_0_45"/>
          <p:cNvSpPr txBox="1"/>
          <p:nvPr/>
        </p:nvSpPr>
        <p:spPr>
          <a:xfrm>
            <a:off x="3267575" y="1748625"/>
            <a:ext cx="9783900" cy="11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6D9EEB"/>
                </a:solidFill>
                <a:latin typeface="Quattrocento Sans"/>
                <a:ea typeface="Quattrocento Sans"/>
                <a:cs typeface="Quattrocento Sans"/>
                <a:sym typeface="Quattrocento Sans"/>
              </a:rPr>
              <a:t>Short Demo-Create your first app in 5 minutes </a:t>
            </a:r>
            <a:endParaRPr sz="2400" b="1">
              <a:solidFill>
                <a:srgbClr val="6D9EEB"/>
              </a:solidFill>
              <a:latin typeface="Quattrocento Sans"/>
              <a:ea typeface="Quattrocento Sans"/>
              <a:cs typeface="Quattrocento Sans"/>
              <a:sym typeface="Quattrocento Sans"/>
            </a:endParaRPr>
          </a:p>
        </p:txBody>
      </p:sp>
      <p:pic>
        <p:nvPicPr>
          <p:cNvPr id="374" name="Google Shape;374;g9ff2e1cb59_0_45"/>
          <p:cNvPicPr preferRelativeResize="0"/>
          <p:nvPr/>
        </p:nvPicPr>
        <p:blipFill>
          <a:blip r:embed="rId3">
            <a:alphaModFix/>
          </a:blip>
          <a:stretch>
            <a:fillRect/>
          </a:stretch>
        </p:blipFill>
        <p:spPr>
          <a:xfrm>
            <a:off x="3715700" y="3088975"/>
            <a:ext cx="5327825" cy="2408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ga33bd15fdb_0_18"/>
          <p:cNvPicPr preferRelativeResize="0"/>
          <p:nvPr/>
        </p:nvPicPr>
        <p:blipFill rotWithShape="1">
          <a:blip r:embed="rId3">
            <a:alphaModFix/>
          </a:blip>
          <a:srcRect t="3929"/>
          <a:stretch/>
        </p:blipFill>
        <p:spPr>
          <a:xfrm>
            <a:off x="923300" y="2015013"/>
            <a:ext cx="10865175" cy="3043875"/>
          </a:xfrm>
          <a:prstGeom prst="rect">
            <a:avLst/>
          </a:prstGeom>
          <a:noFill/>
          <a:ln>
            <a:noFill/>
          </a:ln>
        </p:spPr>
      </p:pic>
      <p:sp>
        <p:nvSpPr>
          <p:cNvPr id="381" name="Google Shape;381;ga33bd15fdb_0_18"/>
          <p:cNvSpPr txBox="1"/>
          <p:nvPr/>
        </p:nvSpPr>
        <p:spPr>
          <a:xfrm>
            <a:off x="584200" y="1146000"/>
            <a:ext cx="7842900" cy="6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6D9EEB"/>
                </a:solidFill>
                <a:latin typeface="Quattrocento Sans"/>
                <a:ea typeface="Quattrocento Sans"/>
                <a:cs typeface="Quattrocento Sans"/>
                <a:sym typeface="Quattrocento Sans"/>
              </a:rPr>
              <a:t>Create your first app in 5 minutes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ga33bd15fdb_0_12"/>
          <p:cNvPicPr preferRelativeResize="0"/>
          <p:nvPr/>
        </p:nvPicPr>
        <p:blipFill>
          <a:blip r:embed="rId3">
            <a:alphaModFix/>
          </a:blip>
          <a:stretch>
            <a:fillRect/>
          </a:stretch>
        </p:blipFill>
        <p:spPr>
          <a:xfrm>
            <a:off x="1423750" y="2084788"/>
            <a:ext cx="9794176" cy="3369864"/>
          </a:xfrm>
          <a:prstGeom prst="rect">
            <a:avLst/>
          </a:prstGeom>
          <a:noFill/>
          <a:ln>
            <a:noFill/>
          </a:ln>
        </p:spPr>
      </p:pic>
      <p:sp>
        <p:nvSpPr>
          <p:cNvPr id="388" name="Google Shape;388;ga33bd15fdb_0_12"/>
          <p:cNvSpPr txBox="1"/>
          <p:nvPr/>
        </p:nvSpPr>
        <p:spPr>
          <a:xfrm>
            <a:off x="584200" y="1217625"/>
            <a:ext cx="8057700" cy="5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6D9EEB"/>
                </a:solidFill>
                <a:latin typeface="Quattrocento Sans"/>
                <a:ea typeface="Quattrocento Sans"/>
                <a:cs typeface="Quattrocento Sans"/>
                <a:sym typeface="Quattrocento Sans"/>
              </a:rPr>
              <a:t>Create your first app in 5 minutes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ga33bd15fdb_0_6"/>
          <p:cNvPicPr preferRelativeResize="0"/>
          <p:nvPr/>
        </p:nvPicPr>
        <p:blipFill>
          <a:blip r:embed="rId3">
            <a:alphaModFix/>
          </a:blip>
          <a:stretch>
            <a:fillRect/>
          </a:stretch>
        </p:blipFill>
        <p:spPr>
          <a:xfrm>
            <a:off x="1101450" y="2182700"/>
            <a:ext cx="10617823" cy="3129630"/>
          </a:xfrm>
          <a:prstGeom prst="rect">
            <a:avLst/>
          </a:prstGeom>
          <a:noFill/>
          <a:ln>
            <a:noFill/>
          </a:ln>
        </p:spPr>
      </p:pic>
      <p:sp>
        <p:nvSpPr>
          <p:cNvPr id="395" name="Google Shape;395;ga33bd15fdb_0_6"/>
          <p:cNvSpPr txBox="1"/>
          <p:nvPr/>
        </p:nvSpPr>
        <p:spPr>
          <a:xfrm>
            <a:off x="584200" y="1181800"/>
            <a:ext cx="8469600" cy="5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6D9EEB"/>
                </a:solidFill>
                <a:latin typeface="Quattrocento Sans"/>
                <a:ea typeface="Quattrocento Sans"/>
                <a:cs typeface="Quattrocento Sans"/>
                <a:sym typeface="Quattrocento Sans"/>
              </a:rPr>
              <a:t>Create your first app in 5 minutes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4"/>
          <p:cNvSpPr txBox="1">
            <a:spLocks noGrp="1"/>
          </p:cNvSpPr>
          <p:nvPr>
            <p:ph type="title"/>
          </p:nvPr>
        </p:nvSpPr>
        <p:spPr>
          <a:xfrm>
            <a:off x="882000" y="4374250"/>
            <a:ext cx="10428000" cy="554100"/>
          </a:xfrm>
          <a:prstGeom prst="rect">
            <a:avLst/>
          </a:prstGeom>
          <a:noFill/>
          <a:ln>
            <a:noFill/>
          </a:ln>
        </p:spPr>
        <p:txBody>
          <a:bodyPr spcFirstLastPara="1" wrap="square" lIns="0" tIns="0" rIns="0" bIns="0" anchor="b" anchorCtr="0">
            <a:spAutoFit/>
          </a:bodyPr>
          <a:lstStyle/>
          <a:p>
            <a:pPr marL="0" lvl="0" indent="0" algn="l" rtl="0">
              <a:lnSpc>
                <a:spcPct val="100000"/>
              </a:lnSpc>
              <a:spcBef>
                <a:spcPts val="0"/>
              </a:spcBef>
              <a:spcAft>
                <a:spcPts val="0"/>
              </a:spcAft>
              <a:buClr>
                <a:srgbClr val="1A1A1A"/>
              </a:buClr>
              <a:buSzPts val="3600"/>
              <a:buFont typeface="Quattrocento Sans"/>
              <a:buNone/>
            </a:pPr>
            <a:endParaRPr/>
          </a:p>
          <a:p>
            <a:pPr marL="0" lvl="0" indent="0" algn="l" rtl="0">
              <a:lnSpc>
                <a:spcPct val="100000"/>
              </a:lnSpc>
              <a:spcBef>
                <a:spcPts val="0"/>
              </a:spcBef>
              <a:spcAft>
                <a:spcPts val="0"/>
              </a:spcAft>
              <a:buClr>
                <a:srgbClr val="1A1A1A"/>
              </a:buClr>
              <a:buSzPts val="3600"/>
              <a:buFont typeface="Quattrocento Sans"/>
              <a:buNone/>
            </a:pPr>
            <a:endParaRPr/>
          </a:p>
          <a:p>
            <a:pPr marL="0" lvl="0" indent="0" algn="l" rtl="0">
              <a:lnSpc>
                <a:spcPct val="100000"/>
              </a:lnSpc>
              <a:spcBef>
                <a:spcPts val="0"/>
              </a:spcBef>
              <a:spcAft>
                <a:spcPts val="0"/>
              </a:spcAft>
              <a:buClr>
                <a:srgbClr val="1A1A1A"/>
              </a:buClr>
              <a:buSzPts val="3600"/>
              <a:buFont typeface="Quattrocento Sans"/>
              <a:buNone/>
            </a:pPr>
            <a:endParaRPr/>
          </a:p>
          <a:p>
            <a:pPr marL="0" lvl="0" indent="0" algn="l" rtl="0">
              <a:lnSpc>
                <a:spcPct val="100000"/>
              </a:lnSpc>
              <a:spcBef>
                <a:spcPts val="0"/>
              </a:spcBef>
              <a:spcAft>
                <a:spcPts val="0"/>
              </a:spcAft>
              <a:buClr>
                <a:srgbClr val="1A1A1A"/>
              </a:buClr>
              <a:buSzPts val="3600"/>
              <a:buFont typeface="Quattrocento Sans"/>
              <a:buNone/>
            </a:pPr>
            <a:endParaRPr/>
          </a:p>
          <a:p>
            <a:pPr marL="0" lvl="0" indent="0" algn="l" rtl="0">
              <a:lnSpc>
                <a:spcPct val="100000"/>
              </a:lnSpc>
              <a:spcBef>
                <a:spcPts val="0"/>
              </a:spcBef>
              <a:spcAft>
                <a:spcPts val="0"/>
              </a:spcAft>
              <a:buClr>
                <a:srgbClr val="1A1A1A"/>
              </a:buClr>
              <a:buSzPts val="3600"/>
              <a:buFont typeface="Quattrocento Sans"/>
              <a:buNone/>
            </a:pPr>
            <a:endParaRPr/>
          </a:p>
          <a:p>
            <a:pPr marL="0" lvl="0" indent="0" algn="l" rtl="0">
              <a:lnSpc>
                <a:spcPct val="100000"/>
              </a:lnSpc>
              <a:spcBef>
                <a:spcPts val="0"/>
              </a:spcBef>
              <a:spcAft>
                <a:spcPts val="0"/>
              </a:spcAft>
              <a:buClr>
                <a:srgbClr val="1A1A1A"/>
              </a:buClr>
              <a:buSzPts val="3600"/>
              <a:buFont typeface="Quattrocento Sans"/>
              <a:buNone/>
            </a:pPr>
            <a:r>
              <a:rPr lang="en-US" b="1"/>
              <a:t>Agenda</a:t>
            </a:r>
            <a:endParaRPr b="1"/>
          </a:p>
          <a:p>
            <a:pPr marL="0" lvl="0" indent="0" algn="l" rtl="0">
              <a:lnSpc>
                <a:spcPct val="100000"/>
              </a:lnSpc>
              <a:spcBef>
                <a:spcPts val="0"/>
              </a:spcBef>
              <a:spcAft>
                <a:spcPts val="0"/>
              </a:spcAft>
              <a:buClr>
                <a:srgbClr val="1A1A1A"/>
              </a:buClr>
              <a:buSzPts val="3600"/>
              <a:buFont typeface="Quattrocento Sans"/>
              <a:buNone/>
            </a:pPr>
            <a:endParaRPr/>
          </a:p>
          <a:p>
            <a:pPr marL="457200" lvl="0" indent="-419100" algn="l" rtl="0">
              <a:lnSpc>
                <a:spcPct val="100000"/>
              </a:lnSpc>
              <a:spcBef>
                <a:spcPts val="0"/>
              </a:spcBef>
              <a:spcAft>
                <a:spcPts val="0"/>
              </a:spcAft>
              <a:buSzPts val="3000"/>
              <a:buChar char="●"/>
            </a:pPr>
            <a:r>
              <a:rPr lang="en-US" sz="3000"/>
              <a:t>Introduction to Power Platform</a:t>
            </a:r>
            <a:endParaRPr sz="3000"/>
          </a:p>
          <a:p>
            <a:pPr marL="457200" lvl="0" indent="-419100" algn="l" rtl="0">
              <a:lnSpc>
                <a:spcPct val="100000"/>
              </a:lnSpc>
              <a:spcBef>
                <a:spcPts val="0"/>
              </a:spcBef>
              <a:spcAft>
                <a:spcPts val="0"/>
              </a:spcAft>
              <a:buSzPts val="3000"/>
              <a:buChar char="●"/>
            </a:pPr>
            <a:r>
              <a:rPr lang="en-US" sz="3000"/>
              <a:t>Get started with Power Apps</a:t>
            </a:r>
            <a:endParaRPr sz="3000"/>
          </a:p>
          <a:p>
            <a:pPr marL="457200" lvl="0" indent="-419100" algn="l" rtl="0">
              <a:lnSpc>
                <a:spcPct val="100000"/>
              </a:lnSpc>
              <a:spcBef>
                <a:spcPts val="0"/>
              </a:spcBef>
              <a:spcAft>
                <a:spcPts val="0"/>
              </a:spcAft>
              <a:buSzPts val="3000"/>
              <a:buChar char="●"/>
            </a:pPr>
            <a:r>
              <a:rPr lang="en-US" sz="3000"/>
              <a:t>Customize a canvas app in Power Apps</a:t>
            </a:r>
            <a:endParaRPr sz="3000"/>
          </a:p>
          <a:p>
            <a:pPr marL="457200" lvl="0" indent="-419100" algn="l" rtl="0">
              <a:lnSpc>
                <a:spcPct val="100000"/>
              </a:lnSpc>
              <a:spcBef>
                <a:spcPts val="0"/>
              </a:spcBef>
              <a:spcAft>
                <a:spcPts val="0"/>
              </a:spcAft>
              <a:buSzPts val="3000"/>
              <a:buChar char="●"/>
            </a:pPr>
            <a:r>
              <a:rPr lang="en-US" sz="3000"/>
              <a:t>Manage apps in Power Apps</a:t>
            </a:r>
            <a:endParaRPr sz="3000"/>
          </a:p>
        </p:txBody>
      </p:sp>
      <p:pic>
        <p:nvPicPr>
          <p:cNvPr id="173" name="Google Shape;173;p4"/>
          <p:cNvPicPr preferRelativeResize="0"/>
          <p:nvPr/>
        </p:nvPicPr>
        <p:blipFill rotWithShape="1">
          <a:blip r:embed="rId3">
            <a:alphaModFix/>
          </a:blip>
          <a:srcRect l="49127"/>
          <a:stretch/>
        </p:blipFill>
        <p:spPr>
          <a:xfrm>
            <a:off x="10313395" y="1394275"/>
            <a:ext cx="1584924" cy="40694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ga33bd15fdb_0_0"/>
          <p:cNvPicPr preferRelativeResize="0"/>
          <p:nvPr/>
        </p:nvPicPr>
        <p:blipFill>
          <a:blip r:embed="rId3">
            <a:alphaModFix/>
          </a:blip>
          <a:stretch>
            <a:fillRect/>
          </a:stretch>
        </p:blipFill>
        <p:spPr>
          <a:xfrm>
            <a:off x="1671826" y="2127364"/>
            <a:ext cx="9309477" cy="3670075"/>
          </a:xfrm>
          <a:prstGeom prst="rect">
            <a:avLst/>
          </a:prstGeom>
          <a:noFill/>
          <a:ln>
            <a:noFill/>
          </a:ln>
        </p:spPr>
      </p:pic>
      <p:sp>
        <p:nvSpPr>
          <p:cNvPr id="402" name="Google Shape;402;ga33bd15fdb_0_0"/>
          <p:cNvSpPr txBox="1"/>
          <p:nvPr/>
        </p:nvSpPr>
        <p:spPr>
          <a:xfrm>
            <a:off x="483475" y="1163900"/>
            <a:ext cx="8397900" cy="5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6D9EEB"/>
                </a:solidFill>
                <a:latin typeface="Quattrocento Sans"/>
                <a:ea typeface="Quattrocento Sans"/>
                <a:cs typeface="Quattrocento Sans"/>
                <a:sym typeface="Quattrocento Sans"/>
              </a:rPr>
              <a:t>Create your first app in 5 minutes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ga33bd15fdb_0_28"/>
          <p:cNvPicPr preferRelativeResize="0"/>
          <p:nvPr/>
        </p:nvPicPr>
        <p:blipFill>
          <a:blip r:embed="rId3">
            <a:alphaModFix/>
          </a:blip>
          <a:stretch>
            <a:fillRect/>
          </a:stretch>
        </p:blipFill>
        <p:spPr>
          <a:xfrm>
            <a:off x="2229500" y="1797300"/>
            <a:ext cx="8532001" cy="3914675"/>
          </a:xfrm>
          <a:prstGeom prst="rect">
            <a:avLst/>
          </a:prstGeom>
          <a:noFill/>
          <a:ln>
            <a:noFill/>
          </a:ln>
        </p:spPr>
      </p:pic>
      <p:sp>
        <p:nvSpPr>
          <p:cNvPr id="409" name="Google Shape;409;ga33bd15fdb_0_28"/>
          <p:cNvSpPr txBox="1"/>
          <p:nvPr/>
        </p:nvSpPr>
        <p:spPr>
          <a:xfrm>
            <a:off x="465550" y="1066575"/>
            <a:ext cx="8129400" cy="5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6D9EEB"/>
                </a:solidFill>
                <a:latin typeface="Quattrocento Sans"/>
                <a:ea typeface="Quattrocento Sans"/>
                <a:cs typeface="Quattrocento Sans"/>
                <a:sym typeface="Quattrocento Sans"/>
              </a:rPr>
              <a:t>Create your first app in 5 minutes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ga3b748ead0_0_24"/>
          <p:cNvSpPr txBox="1"/>
          <p:nvPr/>
        </p:nvSpPr>
        <p:spPr>
          <a:xfrm>
            <a:off x="655825" y="1824700"/>
            <a:ext cx="9783900" cy="11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900" b="1">
                <a:latin typeface="Quattrocento Sans"/>
                <a:ea typeface="Quattrocento Sans"/>
                <a:cs typeface="Quattrocento Sans"/>
                <a:sym typeface="Quattrocento Sans"/>
              </a:rPr>
              <a:t>2. Customize a canvas app in Power Apps</a:t>
            </a:r>
            <a:endParaRPr sz="2900" b="1">
              <a:latin typeface="Quattrocento Sans"/>
              <a:ea typeface="Quattrocento Sans"/>
              <a:cs typeface="Quattrocento Sans"/>
              <a:sym typeface="Quattrocento Sans"/>
            </a:endParaRPr>
          </a:p>
          <a:p>
            <a:pPr marL="0" lvl="0" indent="0" algn="l" rtl="0">
              <a:spcBef>
                <a:spcPts val="0"/>
              </a:spcBef>
              <a:spcAft>
                <a:spcPts val="0"/>
              </a:spcAft>
              <a:buNone/>
            </a:pPr>
            <a:endParaRPr sz="2300">
              <a:latin typeface="Quattrocento Sans"/>
              <a:ea typeface="Quattrocento Sans"/>
              <a:cs typeface="Quattrocento Sans"/>
              <a:sym typeface="Quattrocento Sans"/>
            </a:endParaRPr>
          </a:p>
        </p:txBody>
      </p:sp>
      <p:sp>
        <p:nvSpPr>
          <p:cNvPr id="416" name="Google Shape;416;ga3b748ead0_0_24"/>
          <p:cNvSpPr txBox="1"/>
          <p:nvPr/>
        </p:nvSpPr>
        <p:spPr>
          <a:xfrm>
            <a:off x="655825" y="2966200"/>
            <a:ext cx="7896600" cy="1141500"/>
          </a:xfrm>
          <a:prstGeom prst="rect">
            <a:avLst/>
          </a:prstGeom>
          <a:noFill/>
          <a:ln>
            <a:noFill/>
          </a:ln>
        </p:spPr>
        <p:txBody>
          <a:bodyPr spcFirstLastPara="1" wrap="square" lIns="91425" tIns="91425" rIns="91425" bIns="91425" anchor="t" anchorCtr="0">
            <a:noAutofit/>
          </a:bodyPr>
          <a:lstStyle/>
          <a:p>
            <a:pPr marL="457200" lvl="0" indent="-387350" algn="l" rtl="0">
              <a:spcBef>
                <a:spcPts val="0"/>
              </a:spcBef>
              <a:spcAft>
                <a:spcPts val="0"/>
              </a:spcAft>
              <a:buSzPts val="2500"/>
              <a:buFont typeface="Quattrocento Sans"/>
              <a:buChar char="●"/>
            </a:pPr>
            <a:r>
              <a:rPr lang="en-US" sz="2500">
                <a:latin typeface="Quattrocento Sans"/>
                <a:ea typeface="Quattrocento Sans"/>
                <a:cs typeface="Quattrocento Sans"/>
                <a:sym typeface="Quattrocento Sans"/>
              </a:rPr>
              <a:t>Improve apps by making basic customizations in Power Apps</a:t>
            </a:r>
            <a:endParaRPr sz="2500">
              <a:latin typeface="Quattrocento Sans"/>
              <a:ea typeface="Quattrocento Sans"/>
              <a:cs typeface="Quattrocento Sans"/>
              <a:sym typeface="Quattrocento Sans"/>
            </a:endParaRPr>
          </a:p>
          <a:p>
            <a:pPr marL="457200" lvl="0" indent="-387350" algn="l" rtl="0">
              <a:spcBef>
                <a:spcPts val="0"/>
              </a:spcBef>
              <a:spcAft>
                <a:spcPts val="0"/>
              </a:spcAft>
              <a:buSzPts val="2500"/>
              <a:buFont typeface="Quattrocento Sans"/>
              <a:buChar char="●"/>
            </a:pPr>
            <a:r>
              <a:rPr lang="en-US" sz="2500">
                <a:latin typeface="Quattrocento Sans"/>
                <a:ea typeface="Quattrocento Sans"/>
                <a:cs typeface="Quattrocento Sans"/>
                <a:sym typeface="Quattrocento Sans"/>
              </a:rPr>
              <a:t>Explore screens and controls in Power Apps</a:t>
            </a:r>
            <a:endParaRPr sz="2500">
              <a:latin typeface="Quattrocento Sans"/>
              <a:ea typeface="Quattrocento Sans"/>
              <a:cs typeface="Quattrocento Sans"/>
              <a:sym typeface="Quattrocento Sans"/>
            </a:endParaRPr>
          </a:p>
          <a:p>
            <a:pPr marL="457200" lvl="0" indent="-387350" algn="l" rtl="0">
              <a:spcBef>
                <a:spcPts val="0"/>
              </a:spcBef>
              <a:spcAft>
                <a:spcPts val="0"/>
              </a:spcAft>
              <a:buSzPts val="2500"/>
              <a:buFont typeface="Quattrocento Sans"/>
              <a:buChar char="●"/>
            </a:pPr>
            <a:r>
              <a:rPr lang="en-US" sz="2500">
                <a:latin typeface="Quattrocento Sans"/>
                <a:ea typeface="Quattrocento Sans"/>
                <a:cs typeface="Quattrocento Sans"/>
                <a:sym typeface="Quattrocento Sans"/>
              </a:rPr>
              <a:t>Get started with functions in Power Apps</a:t>
            </a:r>
            <a:endParaRPr sz="2500">
              <a:latin typeface="Quattrocento Sans"/>
              <a:ea typeface="Quattrocento Sans"/>
              <a:cs typeface="Quattrocento Sans"/>
              <a:sym typeface="Quattrocento Sans"/>
            </a:endParaRPr>
          </a:p>
        </p:txBody>
      </p:sp>
      <p:pic>
        <p:nvPicPr>
          <p:cNvPr id="417" name="Google Shape;417;ga3b748ead0_0_24"/>
          <p:cNvPicPr preferRelativeResize="0"/>
          <p:nvPr/>
        </p:nvPicPr>
        <p:blipFill>
          <a:blip r:embed="rId3">
            <a:alphaModFix/>
          </a:blip>
          <a:stretch>
            <a:fillRect/>
          </a:stretch>
        </p:blipFill>
        <p:spPr>
          <a:xfrm>
            <a:off x="9103075" y="2017125"/>
            <a:ext cx="2363100" cy="2363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gac42fabbd3_0_0"/>
          <p:cNvPicPr preferRelativeResize="0"/>
          <p:nvPr/>
        </p:nvPicPr>
        <p:blipFill>
          <a:blip r:embed="rId3">
            <a:alphaModFix/>
          </a:blip>
          <a:stretch>
            <a:fillRect/>
          </a:stretch>
        </p:blipFill>
        <p:spPr>
          <a:xfrm>
            <a:off x="9783900" y="1744650"/>
            <a:ext cx="2114424" cy="3758976"/>
          </a:xfrm>
          <a:prstGeom prst="rect">
            <a:avLst/>
          </a:prstGeom>
          <a:noFill/>
          <a:ln>
            <a:noFill/>
          </a:ln>
        </p:spPr>
      </p:pic>
      <p:pic>
        <p:nvPicPr>
          <p:cNvPr id="424" name="Google Shape;424;gac42fabbd3_0_0"/>
          <p:cNvPicPr preferRelativeResize="0"/>
          <p:nvPr/>
        </p:nvPicPr>
        <p:blipFill>
          <a:blip r:embed="rId4">
            <a:alphaModFix/>
          </a:blip>
          <a:stretch>
            <a:fillRect/>
          </a:stretch>
        </p:blipFill>
        <p:spPr>
          <a:xfrm>
            <a:off x="5146388" y="1744650"/>
            <a:ext cx="2114424" cy="3758976"/>
          </a:xfrm>
          <a:prstGeom prst="rect">
            <a:avLst/>
          </a:prstGeom>
          <a:noFill/>
          <a:ln>
            <a:noFill/>
          </a:ln>
        </p:spPr>
      </p:pic>
      <p:pic>
        <p:nvPicPr>
          <p:cNvPr id="425" name="Google Shape;425;gac42fabbd3_0_0"/>
          <p:cNvPicPr preferRelativeResize="0"/>
          <p:nvPr/>
        </p:nvPicPr>
        <p:blipFill>
          <a:blip r:embed="rId5">
            <a:alphaModFix/>
          </a:blip>
          <a:stretch>
            <a:fillRect/>
          </a:stretch>
        </p:blipFill>
        <p:spPr>
          <a:xfrm>
            <a:off x="7465138" y="1744650"/>
            <a:ext cx="2114424" cy="3758976"/>
          </a:xfrm>
          <a:prstGeom prst="rect">
            <a:avLst/>
          </a:prstGeom>
          <a:noFill/>
          <a:ln>
            <a:noFill/>
          </a:ln>
        </p:spPr>
      </p:pic>
      <p:pic>
        <p:nvPicPr>
          <p:cNvPr id="426" name="Google Shape;426;gac42fabbd3_0_0"/>
          <p:cNvPicPr preferRelativeResize="0"/>
          <p:nvPr/>
        </p:nvPicPr>
        <p:blipFill>
          <a:blip r:embed="rId6">
            <a:alphaModFix/>
          </a:blip>
          <a:stretch>
            <a:fillRect/>
          </a:stretch>
        </p:blipFill>
        <p:spPr>
          <a:xfrm>
            <a:off x="293700" y="1773350"/>
            <a:ext cx="2044251" cy="3701573"/>
          </a:xfrm>
          <a:prstGeom prst="rect">
            <a:avLst/>
          </a:prstGeom>
          <a:noFill/>
          <a:ln>
            <a:noFill/>
          </a:ln>
        </p:spPr>
      </p:pic>
      <p:pic>
        <p:nvPicPr>
          <p:cNvPr id="427" name="Google Shape;427;gac42fabbd3_0_0"/>
          <p:cNvPicPr preferRelativeResize="0"/>
          <p:nvPr/>
        </p:nvPicPr>
        <p:blipFill>
          <a:blip r:embed="rId7">
            <a:alphaModFix/>
          </a:blip>
          <a:stretch>
            <a:fillRect/>
          </a:stretch>
        </p:blipFill>
        <p:spPr>
          <a:xfrm>
            <a:off x="2598900" y="1773350"/>
            <a:ext cx="2114400" cy="3701573"/>
          </a:xfrm>
          <a:prstGeom prst="rect">
            <a:avLst/>
          </a:prstGeom>
          <a:noFill/>
          <a:ln>
            <a:noFill/>
          </a:ln>
        </p:spPr>
      </p:pic>
      <p:sp>
        <p:nvSpPr>
          <p:cNvPr id="428" name="Google Shape;428;gac42fabbd3_0_0"/>
          <p:cNvSpPr txBox="1"/>
          <p:nvPr/>
        </p:nvSpPr>
        <p:spPr>
          <a:xfrm>
            <a:off x="4202375" y="833625"/>
            <a:ext cx="5050200" cy="7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900" b="1">
                <a:latin typeface="Quattrocento Sans"/>
                <a:ea typeface="Quattrocento Sans"/>
                <a:cs typeface="Quattrocento Sans"/>
                <a:sym typeface="Quattrocento Sans"/>
              </a:rPr>
              <a:t>Our first app in mobile</a:t>
            </a:r>
            <a:r>
              <a:rPr lang="en-US" sz="3600">
                <a:latin typeface="Quattrocento Sans"/>
                <a:ea typeface="Quattrocento Sans"/>
                <a:cs typeface="Quattrocento Sans"/>
                <a:sym typeface="Quattrocento Sans"/>
              </a:rPr>
              <a:t> </a:t>
            </a:r>
            <a:endParaRPr sz="3600">
              <a:latin typeface="Quattrocento Sans"/>
              <a:ea typeface="Quattrocento Sans"/>
              <a:cs typeface="Quattrocento Sans"/>
              <a:sym typeface="Quattrocento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a3b748ead0_0_18"/>
          <p:cNvSpPr txBox="1"/>
          <p:nvPr/>
        </p:nvSpPr>
        <p:spPr>
          <a:xfrm>
            <a:off x="584200" y="1665275"/>
            <a:ext cx="9783900" cy="11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latin typeface="Quattrocento Sans"/>
                <a:ea typeface="Quattrocento Sans"/>
                <a:cs typeface="Quattrocento Sans"/>
                <a:sym typeface="Quattrocento Sans"/>
              </a:rPr>
              <a:t>3. Manage apps in Power Apps</a:t>
            </a:r>
            <a:endParaRPr sz="3000" b="1">
              <a:latin typeface="Quattrocento Sans"/>
              <a:ea typeface="Quattrocento Sans"/>
              <a:cs typeface="Quattrocento Sans"/>
              <a:sym typeface="Quattrocento Sans"/>
            </a:endParaRPr>
          </a:p>
          <a:p>
            <a:pPr marL="0" lvl="0" indent="0" algn="l" rtl="0">
              <a:spcBef>
                <a:spcPts val="0"/>
              </a:spcBef>
              <a:spcAft>
                <a:spcPts val="0"/>
              </a:spcAft>
              <a:buNone/>
            </a:pPr>
            <a:endParaRPr>
              <a:latin typeface="Quattrocento Sans"/>
              <a:ea typeface="Quattrocento Sans"/>
              <a:cs typeface="Quattrocento Sans"/>
              <a:sym typeface="Quattrocento Sans"/>
            </a:endParaRPr>
          </a:p>
        </p:txBody>
      </p:sp>
      <p:sp>
        <p:nvSpPr>
          <p:cNvPr id="435" name="Google Shape;435;ga3b748ead0_0_18"/>
          <p:cNvSpPr txBox="1"/>
          <p:nvPr/>
        </p:nvSpPr>
        <p:spPr>
          <a:xfrm>
            <a:off x="771450" y="3111175"/>
            <a:ext cx="9783900" cy="1141500"/>
          </a:xfrm>
          <a:prstGeom prst="rect">
            <a:avLst/>
          </a:prstGeom>
          <a:noFill/>
          <a:ln>
            <a:noFill/>
          </a:ln>
        </p:spPr>
        <p:txBody>
          <a:bodyPr spcFirstLastPara="1" wrap="square" lIns="91425" tIns="91425" rIns="91425" bIns="91425" anchor="t" anchorCtr="0">
            <a:noAutofit/>
          </a:bodyPr>
          <a:lstStyle/>
          <a:p>
            <a:pPr marL="457200" lvl="0" indent="-400050" algn="l" rtl="0">
              <a:spcBef>
                <a:spcPts val="0"/>
              </a:spcBef>
              <a:spcAft>
                <a:spcPts val="0"/>
              </a:spcAft>
              <a:buSzPts val="2700"/>
              <a:buFont typeface="Quattrocento Sans"/>
              <a:buChar char="●"/>
            </a:pPr>
            <a:r>
              <a:rPr lang="en-US" sz="2700">
                <a:latin typeface="Quattrocento Sans"/>
                <a:ea typeface="Quattrocento Sans"/>
                <a:cs typeface="Quattrocento Sans"/>
                <a:sym typeface="Quattrocento Sans"/>
              </a:rPr>
              <a:t>Manage app versions in Power Apps</a:t>
            </a:r>
            <a:endParaRPr sz="2700">
              <a:latin typeface="Quattrocento Sans"/>
              <a:ea typeface="Quattrocento Sans"/>
              <a:cs typeface="Quattrocento Sans"/>
              <a:sym typeface="Quattrocento Sans"/>
            </a:endParaRPr>
          </a:p>
          <a:p>
            <a:pPr marL="457200" lvl="0" indent="-400050" algn="l" rtl="0">
              <a:spcBef>
                <a:spcPts val="0"/>
              </a:spcBef>
              <a:spcAft>
                <a:spcPts val="0"/>
              </a:spcAft>
              <a:buSzPts val="2700"/>
              <a:buFont typeface="Quattrocento Sans"/>
              <a:buChar char="●"/>
            </a:pPr>
            <a:r>
              <a:rPr lang="en-US" sz="2700">
                <a:latin typeface="Quattrocento Sans"/>
                <a:ea typeface="Quattrocento Sans"/>
                <a:cs typeface="Quattrocento Sans"/>
                <a:sym typeface="Quattrocento Sans"/>
              </a:rPr>
              <a:t>Share apps in Power Apps</a:t>
            </a:r>
            <a:endParaRPr sz="2700">
              <a:latin typeface="Quattrocento Sans"/>
              <a:ea typeface="Quattrocento Sans"/>
              <a:cs typeface="Quattrocento Sans"/>
              <a:sym typeface="Quattrocento Sans"/>
            </a:endParaRPr>
          </a:p>
          <a:p>
            <a:pPr marL="457200" lvl="0" indent="-400050" algn="l" rtl="0">
              <a:spcBef>
                <a:spcPts val="0"/>
              </a:spcBef>
              <a:spcAft>
                <a:spcPts val="0"/>
              </a:spcAft>
              <a:buSzPts val="2700"/>
              <a:buFont typeface="Quattrocento Sans"/>
              <a:buChar char="●"/>
            </a:pPr>
            <a:r>
              <a:rPr lang="en-US" sz="2700">
                <a:latin typeface="Quattrocento Sans"/>
                <a:ea typeface="Quattrocento Sans"/>
                <a:cs typeface="Quattrocento Sans"/>
                <a:sym typeface="Quattrocento Sans"/>
              </a:rPr>
              <a:t>Understand environments in Power Apps</a:t>
            </a:r>
            <a:endParaRPr sz="2700">
              <a:latin typeface="Quattrocento Sans"/>
              <a:ea typeface="Quattrocento Sans"/>
              <a:cs typeface="Quattrocento Sans"/>
              <a:sym typeface="Quattrocento Sans"/>
            </a:endParaRPr>
          </a:p>
          <a:p>
            <a:pPr marL="0" lvl="0" indent="0" algn="l" rtl="0">
              <a:spcBef>
                <a:spcPts val="0"/>
              </a:spcBef>
              <a:spcAft>
                <a:spcPts val="0"/>
              </a:spcAft>
              <a:buNone/>
            </a:pPr>
            <a:endParaRPr sz="2700">
              <a:latin typeface="Quattrocento Sans"/>
              <a:ea typeface="Quattrocento Sans"/>
              <a:cs typeface="Quattrocento Sans"/>
              <a:sym typeface="Quattrocento Sans"/>
            </a:endParaRPr>
          </a:p>
        </p:txBody>
      </p:sp>
      <p:pic>
        <p:nvPicPr>
          <p:cNvPr id="436" name="Google Shape;436;ga3b748ead0_0_18"/>
          <p:cNvPicPr preferRelativeResize="0"/>
          <p:nvPr/>
        </p:nvPicPr>
        <p:blipFill>
          <a:blip r:embed="rId3">
            <a:alphaModFix/>
          </a:blip>
          <a:stretch>
            <a:fillRect/>
          </a:stretch>
        </p:blipFill>
        <p:spPr>
          <a:xfrm>
            <a:off x="9111150" y="2122125"/>
            <a:ext cx="2363100" cy="2363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a33bd15fdb_1_49"/>
          <p:cNvSpPr txBox="1">
            <a:spLocks noGrp="1"/>
          </p:cNvSpPr>
          <p:nvPr>
            <p:ph type="title"/>
          </p:nvPr>
        </p:nvSpPr>
        <p:spPr>
          <a:xfrm>
            <a:off x="4773625" y="1015552"/>
            <a:ext cx="6637800" cy="554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100" b="1"/>
              <a:t>Manage an app</a:t>
            </a:r>
            <a:endParaRPr sz="3100" b="1"/>
          </a:p>
        </p:txBody>
      </p:sp>
      <p:pic>
        <p:nvPicPr>
          <p:cNvPr id="443" name="Google Shape;443;ga33bd15fdb_1_49"/>
          <p:cNvPicPr preferRelativeResize="0"/>
          <p:nvPr/>
        </p:nvPicPr>
        <p:blipFill>
          <a:blip r:embed="rId3">
            <a:alphaModFix/>
          </a:blip>
          <a:stretch>
            <a:fillRect/>
          </a:stretch>
        </p:blipFill>
        <p:spPr>
          <a:xfrm>
            <a:off x="2414525" y="1720202"/>
            <a:ext cx="8454427" cy="39234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a33bd15fdb_1_55"/>
          <p:cNvSpPr txBox="1">
            <a:spLocks noGrp="1"/>
          </p:cNvSpPr>
          <p:nvPr>
            <p:ph type="title"/>
          </p:nvPr>
        </p:nvSpPr>
        <p:spPr>
          <a:xfrm>
            <a:off x="4790950" y="890202"/>
            <a:ext cx="6637800" cy="5541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US" sz="3100" b="1"/>
              <a:t>Manage an app</a:t>
            </a:r>
            <a:endParaRPr sz="3100" b="1"/>
          </a:p>
        </p:txBody>
      </p:sp>
      <p:pic>
        <p:nvPicPr>
          <p:cNvPr id="450" name="Google Shape;450;ga33bd15fdb_1_55"/>
          <p:cNvPicPr preferRelativeResize="0"/>
          <p:nvPr/>
        </p:nvPicPr>
        <p:blipFill>
          <a:blip r:embed="rId3">
            <a:alphaModFix/>
          </a:blip>
          <a:stretch>
            <a:fillRect/>
          </a:stretch>
        </p:blipFill>
        <p:spPr>
          <a:xfrm>
            <a:off x="851075" y="1569925"/>
            <a:ext cx="10931098" cy="3934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ga33bd15fdb_1_61"/>
          <p:cNvSpPr txBox="1">
            <a:spLocks noGrp="1"/>
          </p:cNvSpPr>
          <p:nvPr>
            <p:ph type="title"/>
          </p:nvPr>
        </p:nvSpPr>
        <p:spPr>
          <a:xfrm>
            <a:off x="4971600" y="926027"/>
            <a:ext cx="6637800" cy="5541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US" sz="3100" b="1"/>
              <a:t>Manage an app</a:t>
            </a:r>
            <a:endParaRPr sz="3100" b="1"/>
          </a:p>
        </p:txBody>
      </p:sp>
      <p:pic>
        <p:nvPicPr>
          <p:cNvPr id="457" name="Google Shape;457;ga33bd15fdb_1_61"/>
          <p:cNvPicPr preferRelativeResize="0"/>
          <p:nvPr/>
        </p:nvPicPr>
        <p:blipFill>
          <a:blip r:embed="rId3">
            <a:alphaModFix/>
          </a:blip>
          <a:stretch>
            <a:fillRect/>
          </a:stretch>
        </p:blipFill>
        <p:spPr>
          <a:xfrm>
            <a:off x="2552075" y="1607075"/>
            <a:ext cx="7958774" cy="42156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ga33bd15fdb_1_68"/>
          <p:cNvSpPr txBox="1">
            <a:spLocks noGrp="1"/>
          </p:cNvSpPr>
          <p:nvPr>
            <p:ph type="title"/>
          </p:nvPr>
        </p:nvSpPr>
        <p:spPr>
          <a:xfrm>
            <a:off x="4748225" y="890200"/>
            <a:ext cx="6637800" cy="5367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US" sz="3100" b="1"/>
              <a:t>Manage an app</a:t>
            </a:r>
            <a:endParaRPr sz="3100" b="1"/>
          </a:p>
        </p:txBody>
      </p:sp>
      <p:pic>
        <p:nvPicPr>
          <p:cNvPr id="464" name="Google Shape;464;ga33bd15fdb_1_68"/>
          <p:cNvPicPr preferRelativeResize="0"/>
          <p:nvPr/>
        </p:nvPicPr>
        <p:blipFill>
          <a:blip r:embed="rId3">
            <a:alphaModFix/>
          </a:blip>
          <a:stretch>
            <a:fillRect/>
          </a:stretch>
        </p:blipFill>
        <p:spPr>
          <a:xfrm>
            <a:off x="2677200" y="1600575"/>
            <a:ext cx="7797773" cy="40694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ga33bd15fdb_1_0"/>
          <p:cNvSpPr txBox="1">
            <a:spLocks noGrp="1"/>
          </p:cNvSpPr>
          <p:nvPr>
            <p:ph type="title"/>
          </p:nvPr>
        </p:nvSpPr>
        <p:spPr>
          <a:xfrm>
            <a:off x="5186475" y="943902"/>
            <a:ext cx="6637800" cy="554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100" b="1"/>
              <a:t>Share your app </a:t>
            </a:r>
            <a:endParaRPr sz="3100" b="1"/>
          </a:p>
        </p:txBody>
      </p:sp>
      <p:pic>
        <p:nvPicPr>
          <p:cNvPr id="471" name="Google Shape;471;ga33bd15fdb_1_0"/>
          <p:cNvPicPr preferRelativeResize="0"/>
          <p:nvPr/>
        </p:nvPicPr>
        <p:blipFill>
          <a:blip r:embed="rId3">
            <a:alphaModFix/>
          </a:blip>
          <a:stretch>
            <a:fillRect/>
          </a:stretch>
        </p:blipFill>
        <p:spPr>
          <a:xfrm>
            <a:off x="2712725" y="1579025"/>
            <a:ext cx="8156227" cy="42792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a3b748ead0_0_0"/>
          <p:cNvSpPr txBox="1">
            <a:spLocks noGrp="1"/>
          </p:cNvSpPr>
          <p:nvPr>
            <p:ph type="title"/>
          </p:nvPr>
        </p:nvSpPr>
        <p:spPr>
          <a:xfrm>
            <a:off x="465300" y="1442525"/>
            <a:ext cx="11144100" cy="554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800"/>
              <a:t>Power Platform consists of the following 4 key products:</a:t>
            </a:r>
            <a:endParaRPr sz="2800"/>
          </a:p>
        </p:txBody>
      </p:sp>
      <p:pic>
        <p:nvPicPr>
          <p:cNvPr id="180" name="Google Shape;180;ga3b748ead0_0_0"/>
          <p:cNvPicPr preferRelativeResize="0"/>
          <p:nvPr/>
        </p:nvPicPr>
        <p:blipFill>
          <a:blip r:embed="rId3">
            <a:alphaModFix/>
          </a:blip>
          <a:stretch>
            <a:fillRect/>
          </a:stretch>
        </p:blipFill>
        <p:spPr>
          <a:xfrm>
            <a:off x="888700" y="2533650"/>
            <a:ext cx="1428750" cy="1428750"/>
          </a:xfrm>
          <a:prstGeom prst="rect">
            <a:avLst/>
          </a:prstGeom>
          <a:noFill/>
          <a:ln>
            <a:noFill/>
          </a:ln>
        </p:spPr>
      </p:pic>
      <p:pic>
        <p:nvPicPr>
          <p:cNvPr id="181" name="Google Shape;181;ga3b748ead0_0_0"/>
          <p:cNvPicPr preferRelativeResize="0"/>
          <p:nvPr/>
        </p:nvPicPr>
        <p:blipFill>
          <a:blip r:embed="rId4">
            <a:alphaModFix/>
          </a:blip>
          <a:stretch>
            <a:fillRect/>
          </a:stretch>
        </p:blipFill>
        <p:spPr>
          <a:xfrm>
            <a:off x="888700" y="4499425"/>
            <a:ext cx="1428750" cy="1428750"/>
          </a:xfrm>
          <a:prstGeom prst="rect">
            <a:avLst/>
          </a:prstGeom>
          <a:noFill/>
          <a:ln>
            <a:noFill/>
          </a:ln>
        </p:spPr>
      </p:pic>
      <p:pic>
        <p:nvPicPr>
          <p:cNvPr id="182" name="Google Shape;182;ga3b748ead0_0_0"/>
          <p:cNvPicPr preferRelativeResize="0"/>
          <p:nvPr/>
        </p:nvPicPr>
        <p:blipFill>
          <a:blip r:embed="rId5">
            <a:alphaModFix/>
          </a:blip>
          <a:stretch>
            <a:fillRect/>
          </a:stretch>
        </p:blipFill>
        <p:spPr>
          <a:xfrm>
            <a:off x="7271350" y="2470538"/>
            <a:ext cx="1428750" cy="1428750"/>
          </a:xfrm>
          <a:prstGeom prst="rect">
            <a:avLst/>
          </a:prstGeom>
          <a:noFill/>
          <a:ln>
            <a:noFill/>
          </a:ln>
        </p:spPr>
      </p:pic>
      <p:pic>
        <p:nvPicPr>
          <p:cNvPr id="183" name="Google Shape;183;ga3b748ead0_0_0"/>
          <p:cNvPicPr preferRelativeResize="0"/>
          <p:nvPr/>
        </p:nvPicPr>
        <p:blipFill>
          <a:blip r:embed="rId6">
            <a:alphaModFix/>
          </a:blip>
          <a:stretch>
            <a:fillRect/>
          </a:stretch>
        </p:blipFill>
        <p:spPr>
          <a:xfrm>
            <a:off x="7271350" y="4373225"/>
            <a:ext cx="1428750" cy="1428750"/>
          </a:xfrm>
          <a:prstGeom prst="rect">
            <a:avLst/>
          </a:prstGeom>
          <a:noFill/>
          <a:ln>
            <a:noFill/>
          </a:ln>
        </p:spPr>
      </p:pic>
      <p:sp>
        <p:nvSpPr>
          <p:cNvPr id="184" name="Google Shape;184;ga3b748ead0_0_0"/>
          <p:cNvSpPr txBox="1"/>
          <p:nvPr/>
        </p:nvSpPr>
        <p:spPr>
          <a:xfrm>
            <a:off x="3437950" y="2858250"/>
            <a:ext cx="17727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a:latin typeface="Quattrocento Sans"/>
                <a:ea typeface="Quattrocento Sans"/>
                <a:cs typeface="Quattrocento Sans"/>
                <a:sym typeface="Quattrocento Sans"/>
              </a:rPr>
              <a:t>Power Apps</a:t>
            </a:r>
            <a:endParaRPr sz="2300">
              <a:latin typeface="Quattrocento Sans"/>
              <a:ea typeface="Quattrocento Sans"/>
              <a:cs typeface="Quattrocento Sans"/>
              <a:sym typeface="Quattrocento Sans"/>
            </a:endParaRPr>
          </a:p>
        </p:txBody>
      </p:sp>
      <p:sp>
        <p:nvSpPr>
          <p:cNvPr id="185" name="Google Shape;185;ga3b748ead0_0_0"/>
          <p:cNvSpPr txBox="1"/>
          <p:nvPr/>
        </p:nvSpPr>
        <p:spPr>
          <a:xfrm>
            <a:off x="3437950" y="4936750"/>
            <a:ext cx="24081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a:latin typeface="Quattrocento Sans"/>
                <a:ea typeface="Quattrocento Sans"/>
                <a:cs typeface="Quattrocento Sans"/>
                <a:sym typeface="Quattrocento Sans"/>
              </a:rPr>
              <a:t>Power Automate </a:t>
            </a:r>
            <a:endParaRPr sz="2300">
              <a:latin typeface="Quattrocento Sans"/>
              <a:ea typeface="Quattrocento Sans"/>
              <a:cs typeface="Quattrocento Sans"/>
              <a:sym typeface="Quattrocento Sans"/>
            </a:endParaRPr>
          </a:p>
        </p:txBody>
      </p:sp>
      <p:sp>
        <p:nvSpPr>
          <p:cNvPr id="186" name="Google Shape;186;ga3b748ead0_0_0"/>
          <p:cNvSpPr txBox="1"/>
          <p:nvPr/>
        </p:nvSpPr>
        <p:spPr>
          <a:xfrm>
            <a:off x="9203700" y="2970975"/>
            <a:ext cx="17727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a:latin typeface="Quattrocento Sans"/>
                <a:ea typeface="Quattrocento Sans"/>
                <a:cs typeface="Quattrocento Sans"/>
                <a:sym typeface="Quattrocento Sans"/>
              </a:rPr>
              <a:t>Power BI</a:t>
            </a:r>
            <a:endParaRPr sz="2300">
              <a:latin typeface="Quattrocento Sans"/>
              <a:ea typeface="Quattrocento Sans"/>
              <a:cs typeface="Quattrocento Sans"/>
              <a:sym typeface="Quattrocento Sans"/>
            </a:endParaRPr>
          </a:p>
        </p:txBody>
      </p:sp>
      <p:sp>
        <p:nvSpPr>
          <p:cNvPr id="187" name="Google Shape;187;ga3b748ead0_0_0"/>
          <p:cNvSpPr txBox="1"/>
          <p:nvPr/>
        </p:nvSpPr>
        <p:spPr>
          <a:xfrm>
            <a:off x="9040500" y="4810550"/>
            <a:ext cx="3151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a:latin typeface="Quattrocento Sans"/>
                <a:ea typeface="Quattrocento Sans"/>
                <a:cs typeface="Quattrocento Sans"/>
                <a:sym typeface="Quattrocento Sans"/>
              </a:rPr>
              <a:t>Power Virtual Agents</a:t>
            </a:r>
            <a:endParaRPr sz="2300">
              <a:latin typeface="Quattrocento Sans"/>
              <a:ea typeface="Quattrocento Sans"/>
              <a:cs typeface="Quattrocento Sans"/>
              <a:sym typeface="Quattrocen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ga33bd15fdb_1_7"/>
          <p:cNvSpPr txBox="1">
            <a:spLocks noGrp="1"/>
          </p:cNvSpPr>
          <p:nvPr>
            <p:ph type="title"/>
          </p:nvPr>
        </p:nvSpPr>
        <p:spPr>
          <a:xfrm>
            <a:off x="5106800" y="767702"/>
            <a:ext cx="6637800" cy="5541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US" sz="3100" b="1"/>
              <a:t>Share your app</a:t>
            </a:r>
            <a:endParaRPr sz="3100" b="1"/>
          </a:p>
        </p:txBody>
      </p:sp>
      <p:pic>
        <p:nvPicPr>
          <p:cNvPr id="478" name="Google Shape;478;ga33bd15fdb_1_7"/>
          <p:cNvPicPr preferRelativeResize="0"/>
          <p:nvPr/>
        </p:nvPicPr>
        <p:blipFill>
          <a:blip r:embed="rId3">
            <a:alphaModFix/>
          </a:blip>
          <a:stretch>
            <a:fillRect/>
          </a:stretch>
        </p:blipFill>
        <p:spPr>
          <a:xfrm>
            <a:off x="2421075" y="1424225"/>
            <a:ext cx="8483702" cy="45069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ga33bd15fdb_1_20"/>
          <p:cNvSpPr txBox="1">
            <a:spLocks noGrp="1"/>
          </p:cNvSpPr>
          <p:nvPr>
            <p:ph type="title"/>
          </p:nvPr>
        </p:nvSpPr>
        <p:spPr>
          <a:xfrm>
            <a:off x="4911375" y="657425"/>
            <a:ext cx="6606600" cy="54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100" b="1"/>
              <a:t>Share your app </a:t>
            </a:r>
            <a:endParaRPr sz="3100" b="1"/>
          </a:p>
        </p:txBody>
      </p:sp>
      <p:pic>
        <p:nvPicPr>
          <p:cNvPr id="485" name="Google Shape;485;ga33bd15fdb_1_20"/>
          <p:cNvPicPr preferRelativeResize="0"/>
          <p:nvPr/>
        </p:nvPicPr>
        <p:blipFill>
          <a:blip r:embed="rId3">
            <a:alphaModFix/>
          </a:blip>
          <a:stretch>
            <a:fillRect/>
          </a:stretch>
        </p:blipFill>
        <p:spPr>
          <a:xfrm>
            <a:off x="2557925" y="1344162"/>
            <a:ext cx="8279602" cy="43855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1" name="Google Shape;491;ga33bd15fdb_1_28"/>
          <p:cNvPicPr preferRelativeResize="0"/>
          <p:nvPr/>
        </p:nvPicPr>
        <p:blipFill>
          <a:blip r:embed="rId3">
            <a:alphaModFix/>
          </a:blip>
          <a:stretch>
            <a:fillRect/>
          </a:stretch>
        </p:blipFill>
        <p:spPr>
          <a:xfrm>
            <a:off x="2686225" y="1401375"/>
            <a:ext cx="8039827" cy="4271145"/>
          </a:xfrm>
          <a:prstGeom prst="rect">
            <a:avLst/>
          </a:prstGeom>
          <a:noFill/>
          <a:ln>
            <a:noFill/>
          </a:ln>
        </p:spPr>
      </p:pic>
      <p:sp>
        <p:nvSpPr>
          <p:cNvPr id="492" name="Google Shape;492;ga33bd15fdb_1_28"/>
          <p:cNvSpPr txBox="1"/>
          <p:nvPr/>
        </p:nvSpPr>
        <p:spPr>
          <a:xfrm>
            <a:off x="4736350" y="707400"/>
            <a:ext cx="5739000" cy="5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latin typeface="Quattrocento Sans"/>
                <a:ea typeface="Quattrocento Sans"/>
                <a:cs typeface="Quattrocento Sans"/>
                <a:sym typeface="Quattrocento Sans"/>
              </a:rPr>
              <a:t>Share your app</a:t>
            </a:r>
            <a:endParaRPr sz="3100" b="1">
              <a:latin typeface="Quattrocento Sans"/>
              <a:ea typeface="Quattrocento Sans"/>
              <a:cs typeface="Quattrocento Sans"/>
              <a:sym typeface="Quattrocen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ga33bd15fdb_1_35"/>
          <p:cNvSpPr txBox="1">
            <a:spLocks noGrp="1"/>
          </p:cNvSpPr>
          <p:nvPr>
            <p:ph type="title"/>
          </p:nvPr>
        </p:nvSpPr>
        <p:spPr>
          <a:xfrm>
            <a:off x="4736700" y="782777"/>
            <a:ext cx="6637800" cy="5541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US" sz="3100" b="1"/>
              <a:t>Share your app </a:t>
            </a:r>
            <a:endParaRPr sz="3100" b="1"/>
          </a:p>
        </p:txBody>
      </p:sp>
      <p:pic>
        <p:nvPicPr>
          <p:cNvPr id="499" name="Google Shape;499;ga33bd15fdb_1_35"/>
          <p:cNvPicPr preferRelativeResize="0"/>
          <p:nvPr/>
        </p:nvPicPr>
        <p:blipFill>
          <a:blip r:embed="rId3">
            <a:alphaModFix/>
          </a:blip>
          <a:stretch>
            <a:fillRect/>
          </a:stretch>
        </p:blipFill>
        <p:spPr>
          <a:xfrm>
            <a:off x="2411350" y="1425249"/>
            <a:ext cx="8421773" cy="44740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a33bd15fdb_1_42"/>
          <p:cNvSpPr txBox="1">
            <a:spLocks noGrp="1"/>
          </p:cNvSpPr>
          <p:nvPr>
            <p:ph type="title"/>
          </p:nvPr>
        </p:nvSpPr>
        <p:spPr>
          <a:xfrm>
            <a:off x="5043225" y="800702"/>
            <a:ext cx="6637800" cy="554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100" b="1"/>
              <a:t>Share your app </a:t>
            </a:r>
            <a:endParaRPr sz="3100" b="1"/>
          </a:p>
        </p:txBody>
      </p:sp>
      <p:pic>
        <p:nvPicPr>
          <p:cNvPr id="506" name="Google Shape;506;ga33bd15fdb_1_42"/>
          <p:cNvPicPr preferRelativeResize="0"/>
          <p:nvPr/>
        </p:nvPicPr>
        <p:blipFill>
          <a:blip r:embed="rId3">
            <a:alphaModFix/>
          </a:blip>
          <a:stretch>
            <a:fillRect/>
          </a:stretch>
        </p:blipFill>
        <p:spPr>
          <a:xfrm>
            <a:off x="2577575" y="1481050"/>
            <a:ext cx="8219726" cy="43624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gad0ac7daba_0_0"/>
          <p:cNvSpPr txBox="1">
            <a:spLocks noGrp="1"/>
          </p:cNvSpPr>
          <p:nvPr>
            <p:ph type="title"/>
          </p:nvPr>
        </p:nvSpPr>
        <p:spPr>
          <a:xfrm>
            <a:off x="3701100" y="1223327"/>
            <a:ext cx="6637800" cy="554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100" b="1"/>
              <a:t>Environments in Power Apps</a:t>
            </a:r>
            <a:endParaRPr sz="3100" b="1"/>
          </a:p>
        </p:txBody>
      </p:sp>
      <p:pic>
        <p:nvPicPr>
          <p:cNvPr id="513" name="Google Shape;513;gad0ac7daba_0_0"/>
          <p:cNvPicPr preferRelativeResize="0"/>
          <p:nvPr/>
        </p:nvPicPr>
        <p:blipFill>
          <a:blip r:embed="rId3">
            <a:alphaModFix/>
          </a:blip>
          <a:stretch>
            <a:fillRect/>
          </a:stretch>
        </p:blipFill>
        <p:spPr>
          <a:xfrm>
            <a:off x="1673700" y="2001700"/>
            <a:ext cx="9440500" cy="34572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gad0ac7daba_0_8"/>
          <p:cNvSpPr txBox="1">
            <a:spLocks noGrp="1"/>
          </p:cNvSpPr>
          <p:nvPr>
            <p:ph type="title"/>
          </p:nvPr>
        </p:nvSpPr>
        <p:spPr>
          <a:xfrm>
            <a:off x="4210575" y="929002"/>
            <a:ext cx="6637800" cy="5541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sz="3100" b="1"/>
          </a:p>
          <a:p>
            <a:pPr marL="0" lvl="0" indent="0" algn="l" rtl="0">
              <a:spcBef>
                <a:spcPts val="0"/>
              </a:spcBef>
              <a:spcAft>
                <a:spcPts val="0"/>
              </a:spcAft>
              <a:buNone/>
            </a:pPr>
            <a:r>
              <a:rPr lang="en-US" sz="3100" b="1"/>
              <a:t>Create an environment </a:t>
            </a:r>
            <a:endParaRPr sz="3100" b="1"/>
          </a:p>
        </p:txBody>
      </p:sp>
      <p:pic>
        <p:nvPicPr>
          <p:cNvPr id="520" name="Google Shape;520;gad0ac7daba_0_8"/>
          <p:cNvPicPr preferRelativeResize="0"/>
          <p:nvPr/>
        </p:nvPicPr>
        <p:blipFill>
          <a:blip r:embed="rId3">
            <a:alphaModFix/>
          </a:blip>
          <a:stretch>
            <a:fillRect/>
          </a:stretch>
        </p:blipFill>
        <p:spPr>
          <a:xfrm>
            <a:off x="998800" y="1665733"/>
            <a:ext cx="10337851" cy="326827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gad0ac7daba_0_23"/>
          <p:cNvSpPr txBox="1">
            <a:spLocks noGrp="1"/>
          </p:cNvSpPr>
          <p:nvPr>
            <p:ph type="title"/>
          </p:nvPr>
        </p:nvSpPr>
        <p:spPr>
          <a:xfrm>
            <a:off x="4500750" y="829152"/>
            <a:ext cx="6637800" cy="5541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US" sz="3100" b="1"/>
              <a:t>Create an environment</a:t>
            </a:r>
            <a:endParaRPr sz="3100" b="1"/>
          </a:p>
        </p:txBody>
      </p:sp>
      <p:pic>
        <p:nvPicPr>
          <p:cNvPr id="527" name="Google Shape;527;gad0ac7daba_0_23"/>
          <p:cNvPicPr preferRelativeResize="0"/>
          <p:nvPr/>
        </p:nvPicPr>
        <p:blipFill>
          <a:blip r:embed="rId3">
            <a:alphaModFix/>
          </a:blip>
          <a:stretch>
            <a:fillRect/>
          </a:stretch>
        </p:blipFill>
        <p:spPr>
          <a:xfrm>
            <a:off x="2184525" y="1526500"/>
            <a:ext cx="8630674" cy="42912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gad0ac7daba_0_33"/>
          <p:cNvSpPr txBox="1">
            <a:spLocks noGrp="1"/>
          </p:cNvSpPr>
          <p:nvPr>
            <p:ph type="title"/>
          </p:nvPr>
        </p:nvSpPr>
        <p:spPr>
          <a:xfrm>
            <a:off x="4277425" y="891177"/>
            <a:ext cx="6637800" cy="5541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US" sz="3100" b="1"/>
              <a:t>Create an environment </a:t>
            </a:r>
            <a:endParaRPr sz="3100" b="1"/>
          </a:p>
        </p:txBody>
      </p:sp>
      <p:pic>
        <p:nvPicPr>
          <p:cNvPr id="534" name="Google Shape;534;gad0ac7daba_0_33"/>
          <p:cNvPicPr preferRelativeResize="0"/>
          <p:nvPr/>
        </p:nvPicPr>
        <p:blipFill>
          <a:blip r:embed="rId3">
            <a:alphaModFix/>
          </a:blip>
          <a:stretch>
            <a:fillRect/>
          </a:stretch>
        </p:blipFill>
        <p:spPr>
          <a:xfrm>
            <a:off x="2041275" y="1445275"/>
            <a:ext cx="8873952" cy="43383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5"/>
          <p:cNvSpPr txBox="1">
            <a:spLocks noGrp="1"/>
          </p:cNvSpPr>
          <p:nvPr>
            <p:ph type="title"/>
          </p:nvPr>
        </p:nvSpPr>
        <p:spPr>
          <a:xfrm>
            <a:off x="445013" y="1159650"/>
            <a:ext cx="11018400" cy="5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sz="3100" b="1"/>
              <a:t>Resources on Power Platform:</a:t>
            </a:r>
            <a:endParaRPr sz="3100" b="1"/>
          </a:p>
          <a:p>
            <a:pPr marL="0" lvl="0" indent="0" algn="l" rtl="0">
              <a:lnSpc>
                <a:spcPct val="100000"/>
              </a:lnSpc>
              <a:spcBef>
                <a:spcPts val="0"/>
              </a:spcBef>
              <a:spcAft>
                <a:spcPts val="0"/>
              </a:spcAft>
              <a:buClr>
                <a:schemeClr val="dk1"/>
              </a:buClr>
              <a:buSzPts val="3600"/>
              <a:buFont typeface="Quattrocento Sans"/>
              <a:buNone/>
            </a:pPr>
            <a:endParaRPr/>
          </a:p>
          <a:p>
            <a:pPr marL="0" lvl="0" indent="0" algn="l" rtl="0">
              <a:lnSpc>
                <a:spcPct val="100000"/>
              </a:lnSpc>
              <a:spcBef>
                <a:spcPts val="0"/>
              </a:spcBef>
              <a:spcAft>
                <a:spcPts val="0"/>
              </a:spcAft>
              <a:buClr>
                <a:schemeClr val="dk1"/>
              </a:buClr>
              <a:buSzPts val="3600"/>
              <a:buFont typeface="Quattrocento Sans"/>
              <a:buNone/>
            </a:pPr>
            <a:endParaRPr/>
          </a:p>
          <a:p>
            <a:pPr marL="457200" lvl="0" indent="-387350" algn="l" rtl="0">
              <a:lnSpc>
                <a:spcPct val="100000"/>
              </a:lnSpc>
              <a:spcBef>
                <a:spcPts val="0"/>
              </a:spcBef>
              <a:spcAft>
                <a:spcPts val="0"/>
              </a:spcAft>
              <a:buSzPts val="2500"/>
              <a:buChar char="●"/>
            </a:pPr>
            <a:r>
              <a:rPr lang="en-US" sz="2500" u="sng">
                <a:solidFill>
                  <a:schemeClr val="hlink"/>
                </a:solidFill>
                <a:hlinkClick r:id="rId3"/>
              </a:rPr>
              <a:t>https://docs.microsoft.com/en-ie/learn/paths/power-plat-fundamentals/</a:t>
            </a:r>
            <a:endParaRPr sz="2500"/>
          </a:p>
          <a:p>
            <a:pPr marL="457200" lvl="0" indent="0" algn="l" rtl="0">
              <a:lnSpc>
                <a:spcPct val="100000"/>
              </a:lnSpc>
              <a:spcBef>
                <a:spcPts val="0"/>
              </a:spcBef>
              <a:spcAft>
                <a:spcPts val="0"/>
              </a:spcAft>
              <a:buNone/>
            </a:pPr>
            <a:endParaRPr sz="2500"/>
          </a:p>
          <a:p>
            <a:pPr marL="457200" lvl="0" indent="-387350" algn="l" rtl="0">
              <a:lnSpc>
                <a:spcPct val="100000"/>
              </a:lnSpc>
              <a:spcBef>
                <a:spcPts val="0"/>
              </a:spcBef>
              <a:spcAft>
                <a:spcPts val="0"/>
              </a:spcAft>
              <a:buSzPts val="2500"/>
              <a:buChar char="●"/>
            </a:pPr>
            <a:r>
              <a:rPr lang="en-US" sz="2500" u="sng">
                <a:solidFill>
                  <a:schemeClr val="hlink"/>
                </a:solidFill>
                <a:hlinkClick r:id="rId4"/>
              </a:rPr>
              <a:t>https://docs.microsoft.com/en-ie/learn/paths/create-powerapps/</a:t>
            </a:r>
            <a:endParaRPr sz="2500"/>
          </a:p>
          <a:p>
            <a:pPr marL="0" lvl="0" indent="0" algn="l" rtl="0">
              <a:lnSpc>
                <a:spcPct val="100000"/>
              </a:lnSpc>
              <a:spcBef>
                <a:spcPts val="0"/>
              </a:spcBef>
              <a:spcAft>
                <a:spcPts val="0"/>
              </a:spcAft>
              <a:buNone/>
            </a:pPr>
            <a:endParaRPr sz="2500"/>
          </a:p>
          <a:p>
            <a:pPr marL="457200" lvl="0" indent="-387350" algn="l" rtl="0">
              <a:lnSpc>
                <a:spcPct val="100000"/>
              </a:lnSpc>
              <a:spcBef>
                <a:spcPts val="0"/>
              </a:spcBef>
              <a:spcAft>
                <a:spcPts val="0"/>
              </a:spcAft>
              <a:buSzPts val="2500"/>
              <a:buChar char="●"/>
            </a:pPr>
            <a:r>
              <a:rPr lang="en-US" sz="2500" u="sng">
                <a:solidFill>
                  <a:schemeClr val="hlink"/>
                </a:solidFill>
                <a:hlinkClick r:id="rId5"/>
              </a:rPr>
              <a:t>https://powerapps.microsoft.com/el-gr/blog/</a:t>
            </a:r>
            <a:endParaRPr sz="2500"/>
          </a:p>
          <a:p>
            <a:pPr marL="0" lvl="0" indent="0" algn="l" rtl="0">
              <a:lnSpc>
                <a:spcPct val="100000"/>
              </a:lnSpc>
              <a:spcBef>
                <a:spcPts val="0"/>
              </a:spcBef>
              <a:spcAft>
                <a:spcPts val="0"/>
              </a:spcAft>
              <a:buClr>
                <a:schemeClr val="dk1"/>
              </a:buClr>
              <a:buSzPts val="3600"/>
              <a:buFont typeface="Quattrocento Sans"/>
              <a:buNone/>
            </a:pPr>
            <a:endParaRPr sz="2500"/>
          </a:p>
          <a:p>
            <a:pPr marL="0" lvl="0" indent="0" algn="l" rtl="0">
              <a:lnSpc>
                <a:spcPct val="100000"/>
              </a:lnSpc>
              <a:spcBef>
                <a:spcPts val="0"/>
              </a:spcBef>
              <a:spcAft>
                <a:spcPts val="0"/>
              </a:spcAft>
              <a:buClr>
                <a:schemeClr val="dk1"/>
              </a:buClr>
              <a:buSzPts val="3600"/>
              <a:buFont typeface="Quattrocento Sans"/>
              <a:buNone/>
            </a:pPr>
            <a:endParaRPr sz="2500"/>
          </a:p>
          <a:p>
            <a:pPr marL="0" lvl="0" indent="0" algn="l" rtl="0">
              <a:lnSpc>
                <a:spcPct val="100000"/>
              </a:lnSpc>
              <a:spcBef>
                <a:spcPts val="0"/>
              </a:spcBef>
              <a:spcAft>
                <a:spcPts val="0"/>
              </a:spcAft>
              <a:buClr>
                <a:schemeClr val="dk1"/>
              </a:buClr>
              <a:buSzPts val="3600"/>
              <a:buFont typeface="Quattrocento Sans"/>
              <a:buNone/>
            </a:pPr>
            <a:endParaRPr sz="2500"/>
          </a:p>
          <a:p>
            <a:pPr marL="0" lvl="0" indent="0" algn="l" rtl="0">
              <a:lnSpc>
                <a:spcPct val="100000"/>
              </a:lnSpc>
              <a:spcBef>
                <a:spcPts val="0"/>
              </a:spcBef>
              <a:spcAft>
                <a:spcPts val="0"/>
              </a:spcAft>
              <a:buClr>
                <a:schemeClr val="dk1"/>
              </a:buClr>
              <a:buSzPts val="3600"/>
              <a:buFont typeface="Quattrocento Sans"/>
              <a:buNone/>
            </a:pPr>
            <a:endParaRPr sz="25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ga3b748ead0_0_93"/>
          <p:cNvPicPr preferRelativeResize="0"/>
          <p:nvPr/>
        </p:nvPicPr>
        <p:blipFill>
          <a:blip r:embed="rId3">
            <a:alphaModFix/>
          </a:blip>
          <a:stretch>
            <a:fillRect/>
          </a:stretch>
        </p:blipFill>
        <p:spPr>
          <a:xfrm>
            <a:off x="584200" y="1150988"/>
            <a:ext cx="567975" cy="567975"/>
          </a:xfrm>
          <a:prstGeom prst="rect">
            <a:avLst/>
          </a:prstGeom>
          <a:noFill/>
          <a:ln>
            <a:noFill/>
          </a:ln>
        </p:spPr>
      </p:pic>
      <p:sp>
        <p:nvSpPr>
          <p:cNvPr id="197" name="Google Shape;197;ga3b748ead0_0_93"/>
          <p:cNvSpPr txBox="1"/>
          <p:nvPr/>
        </p:nvSpPr>
        <p:spPr>
          <a:xfrm>
            <a:off x="1172925" y="1151025"/>
            <a:ext cx="2381400" cy="56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b="1">
                <a:solidFill>
                  <a:schemeClr val="dk1"/>
                </a:solidFill>
                <a:latin typeface="Quattrocento Sans"/>
                <a:ea typeface="Quattrocento Sans"/>
                <a:cs typeface="Quattrocento Sans"/>
                <a:sym typeface="Quattrocento Sans"/>
              </a:rPr>
              <a:t>Power Automate</a:t>
            </a:r>
            <a:endParaRPr b="1"/>
          </a:p>
        </p:txBody>
      </p:sp>
      <p:pic>
        <p:nvPicPr>
          <p:cNvPr id="198" name="Google Shape;198;ga3b748ead0_0_93"/>
          <p:cNvPicPr preferRelativeResize="0"/>
          <p:nvPr/>
        </p:nvPicPr>
        <p:blipFill>
          <a:blip r:embed="rId4">
            <a:alphaModFix/>
          </a:blip>
          <a:stretch>
            <a:fillRect/>
          </a:stretch>
        </p:blipFill>
        <p:spPr>
          <a:xfrm>
            <a:off x="4261850" y="1718925"/>
            <a:ext cx="4118176" cy="4094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ga33bd15fdb_0_35"/>
          <p:cNvSpPr txBox="1">
            <a:spLocks noGrp="1"/>
          </p:cNvSpPr>
          <p:nvPr>
            <p:ph type="title"/>
          </p:nvPr>
        </p:nvSpPr>
        <p:spPr>
          <a:xfrm>
            <a:off x="584188" y="882600"/>
            <a:ext cx="11018400" cy="55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100" b="1" dirty="0"/>
              <a:t>Emails</a:t>
            </a:r>
            <a:endParaRPr sz="3100" b="1" dirty="0"/>
          </a:p>
        </p:txBody>
      </p:sp>
      <p:sp>
        <p:nvSpPr>
          <p:cNvPr id="550" name="Google Shape;550;ga33bd15fdb_0_35"/>
          <p:cNvSpPr txBox="1">
            <a:spLocks noGrp="1"/>
          </p:cNvSpPr>
          <p:nvPr>
            <p:ph type="body" idx="1"/>
          </p:nvPr>
        </p:nvSpPr>
        <p:spPr>
          <a:xfrm>
            <a:off x="586790" y="2615120"/>
            <a:ext cx="11018400" cy="2308200"/>
          </a:xfrm>
          <a:prstGeom prst="rect">
            <a:avLst/>
          </a:prstGeom>
        </p:spPr>
        <p:txBody>
          <a:bodyPr spcFirstLastPara="1" wrap="square" lIns="0" tIns="0" rIns="0" bIns="0" anchor="t" anchorCtr="0">
            <a:noAutofit/>
          </a:bodyPr>
          <a:lstStyle/>
          <a:p>
            <a:pPr marL="457200" lvl="0" indent="-388620" algn="l" rtl="0">
              <a:spcBef>
                <a:spcPts val="560"/>
              </a:spcBef>
              <a:spcAft>
                <a:spcPts val="0"/>
              </a:spcAft>
              <a:buSzPts val="2520"/>
              <a:buChar char="●"/>
            </a:pPr>
            <a:r>
              <a:rPr lang="en-US" dirty="0">
                <a:solidFill>
                  <a:srgbClr val="000000"/>
                </a:solidFill>
                <a:uFill>
                  <a:noFill/>
                </a:uFill>
                <a:hlinkClick r:id="rId3">
                  <a:extLst>
                    <a:ext uri="{A12FA001-AC4F-418D-AE19-62706E023703}">
                      <ahyp:hlinkClr xmlns:ahyp="http://schemas.microsoft.com/office/drawing/2018/hyperlinkcolor" val="tx"/>
                    </a:ext>
                  </a:extLst>
                </a:hlinkClick>
              </a:rPr>
              <a:t>Andriana.Vera@studentambassadors.com</a:t>
            </a:r>
            <a:endParaRPr dirty="0">
              <a:solidFill>
                <a:srgbClr val="000000"/>
              </a:solidFill>
            </a:endParaRPr>
          </a:p>
          <a:p>
            <a:pPr marL="0" lvl="0" indent="0" algn="l" rtl="0">
              <a:spcBef>
                <a:spcPts val="560"/>
              </a:spcBef>
              <a:spcAft>
                <a:spcPts val="0"/>
              </a:spcAft>
              <a:buNone/>
            </a:pPr>
            <a:endParaRPr dirty="0"/>
          </a:p>
          <a:p>
            <a:pPr marL="457200" lvl="0" indent="-388620" algn="l" rtl="0">
              <a:spcBef>
                <a:spcPts val="560"/>
              </a:spcBef>
              <a:spcAft>
                <a:spcPts val="0"/>
              </a:spcAft>
              <a:buSzPts val="2520"/>
              <a:buChar char="●"/>
            </a:pPr>
            <a:r>
              <a:rPr lang="en-US" dirty="0">
                <a:solidFill>
                  <a:schemeClr val="tx1"/>
                </a:solidFill>
                <a:uFill>
                  <a:noFill/>
                </a:uFill>
                <a:hlinkClick r:id="rId4">
                  <a:extLst>
                    <a:ext uri="{A12FA001-AC4F-418D-AE19-62706E023703}">
                      <ahyp:hlinkClr xmlns:ahyp="http://schemas.microsoft.com/office/drawing/2018/hyperlinkcolor" val="tx"/>
                    </a:ext>
                  </a:extLst>
                </a:hlinkClick>
              </a:rPr>
              <a:t>CHRISTINA.PARDALI@studentambassadors.com</a:t>
            </a:r>
            <a:endParaRPr dirty="0">
              <a:solidFill>
                <a:schemeClr val="tx1"/>
              </a:solidFill>
            </a:endParaRPr>
          </a:p>
        </p:txBody>
      </p:sp>
      <p:pic>
        <p:nvPicPr>
          <p:cNvPr id="551" name="Google Shape;551;ga33bd15fdb_0_35"/>
          <p:cNvPicPr preferRelativeResize="0"/>
          <p:nvPr/>
        </p:nvPicPr>
        <p:blipFill>
          <a:blip r:embed="rId5">
            <a:alphaModFix/>
          </a:blip>
          <a:stretch>
            <a:fillRect/>
          </a:stretch>
        </p:blipFill>
        <p:spPr>
          <a:xfrm>
            <a:off x="9230750" y="2157889"/>
            <a:ext cx="2542224" cy="254222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18"/>
          <p:cNvSpPr txBox="1">
            <a:spLocks noGrp="1"/>
          </p:cNvSpPr>
          <p:nvPr>
            <p:ph type="title"/>
          </p:nvPr>
        </p:nvSpPr>
        <p:spPr>
          <a:xfrm>
            <a:off x="585216" y="3035808"/>
            <a:ext cx="9144000" cy="498598"/>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dk1"/>
              </a:buClr>
              <a:buSzPts val="3600"/>
              <a:buFont typeface="Quattrocento Sans"/>
              <a:buNone/>
            </a:pPr>
            <a:r>
              <a:rPr lang="en-US"/>
              <a:t>                                   Thank you!!</a:t>
            </a:r>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ga3b748ead0_0_84"/>
          <p:cNvPicPr preferRelativeResize="0"/>
          <p:nvPr/>
        </p:nvPicPr>
        <p:blipFill>
          <a:blip r:embed="rId3">
            <a:alphaModFix/>
          </a:blip>
          <a:stretch>
            <a:fillRect/>
          </a:stretch>
        </p:blipFill>
        <p:spPr>
          <a:xfrm>
            <a:off x="2101400" y="1718975"/>
            <a:ext cx="8803349" cy="4007874"/>
          </a:xfrm>
          <a:prstGeom prst="rect">
            <a:avLst/>
          </a:prstGeom>
          <a:noFill/>
          <a:ln>
            <a:noFill/>
          </a:ln>
        </p:spPr>
      </p:pic>
      <p:pic>
        <p:nvPicPr>
          <p:cNvPr id="208" name="Google Shape;208;ga3b748ead0_0_84"/>
          <p:cNvPicPr preferRelativeResize="0"/>
          <p:nvPr/>
        </p:nvPicPr>
        <p:blipFill>
          <a:blip r:embed="rId4">
            <a:alphaModFix/>
          </a:blip>
          <a:stretch>
            <a:fillRect/>
          </a:stretch>
        </p:blipFill>
        <p:spPr>
          <a:xfrm>
            <a:off x="584200" y="1150988"/>
            <a:ext cx="567975" cy="567975"/>
          </a:xfrm>
          <a:prstGeom prst="rect">
            <a:avLst/>
          </a:prstGeom>
          <a:noFill/>
          <a:ln>
            <a:noFill/>
          </a:ln>
        </p:spPr>
      </p:pic>
      <p:sp>
        <p:nvSpPr>
          <p:cNvPr id="209" name="Google Shape;209;ga3b748ead0_0_84"/>
          <p:cNvSpPr txBox="1"/>
          <p:nvPr/>
        </p:nvSpPr>
        <p:spPr>
          <a:xfrm>
            <a:off x="1172925" y="1151025"/>
            <a:ext cx="2381400" cy="56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b="1">
                <a:solidFill>
                  <a:schemeClr val="dk1"/>
                </a:solidFill>
                <a:latin typeface="Quattrocento Sans"/>
                <a:ea typeface="Quattrocento Sans"/>
                <a:cs typeface="Quattrocento Sans"/>
                <a:sym typeface="Quattrocento Sans"/>
              </a:rPr>
              <a:t>Power Automate</a:t>
            </a:r>
            <a:endParaRPr b="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ga3b748ead0_0_12"/>
          <p:cNvPicPr preferRelativeResize="0"/>
          <p:nvPr/>
        </p:nvPicPr>
        <p:blipFill rotWithShape="1">
          <a:blip r:embed="rId3">
            <a:alphaModFix/>
          </a:blip>
          <a:srcRect r="-35464" b="-35464"/>
          <a:stretch/>
        </p:blipFill>
        <p:spPr>
          <a:xfrm>
            <a:off x="478500" y="1242349"/>
            <a:ext cx="798575" cy="821875"/>
          </a:xfrm>
          <a:prstGeom prst="rect">
            <a:avLst/>
          </a:prstGeom>
          <a:noFill/>
          <a:ln>
            <a:noFill/>
          </a:ln>
        </p:spPr>
      </p:pic>
      <p:sp>
        <p:nvSpPr>
          <p:cNvPr id="216" name="Google Shape;216;ga3b748ead0_0_12"/>
          <p:cNvSpPr txBox="1"/>
          <p:nvPr/>
        </p:nvSpPr>
        <p:spPr>
          <a:xfrm>
            <a:off x="1277065" y="1322075"/>
            <a:ext cx="2715900" cy="4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b="1">
                <a:latin typeface="Quattrocento Sans"/>
                <a:ea typeface="Quattrocento Sans"/>
                <a:cs typeface="Quattrocento Sans"/>
                <a:sym typeface="Quattrocento Sans"/>
              </a:rPr>
              <a:t>Power BI</a:t>
            </a:r>
            <a:endParaRPr sz="2300" b="1">
              <a:latin typeface="Quattrocento Sans"/>
              <a:ea typeface="Quattrocento Sans"/>
              <a:cs typeface="Quattrocento Sans"/>
              <a:sym typeface="Quattrocento Sans"/>
            </a:endParaRPr>
          </a:p>
        </p:txBody>
      </p:sp>
      <p:pic>
        <p:nvPicPr>
          <p:cNvPr id="217" name="Google Shape;217;ga3b748ead0_0_12"/>
          <p:cNvPicPr preferRelativeResize="0"/>
          <p:nvPr/>
        </p:nvPicPr>
        <p:blipFill>
          <a:blip r:embed="rId4">
            <a:alphaModFix/>
          </a:blip>
          <a:stretch>
            <a:fillRect/>
          </a:stretch>
        </p:blipFill>
        <p:spPr>
          <a:xfrm>
            <a:off x="1387925" y="2631071"/>
            <a:ext cx="9753600" cy="2857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ga3b748ead0_0_6"/>
          <p:cNvPicPr preferRelativeResize="0"/>
          <p:nvPr/>
        </p:nvPicPr>
        <p:blipFill>
          <a:blip r:embed="rId3">
            <a:alphaModFix/>
          </a:blip>
          <a:stretch>
            <a:fillRect/>
          </a:stretch>
        </p:blipFill>
        <p:spPr>
          <a:xfrm>
            <a:off x="3196375" y="2074200"/>
            <a:ext cx="7215699" cy="3607850"/>
          </a:xfrm>
          <a:prstGeom prst="rect">
            <a:avLst/>
          </a:prstGeom>
          <a:noFill/>
          <a:ln>
            <a:noFill/>
          </a:ln>
        </p:spPr>
      </p:pic>
      <p:pic>
        <p:nvPicPr>
          <p:cNvPr id="224" name="Google Shape;224;ga3b748ead0_0_6"/>
          <p:cNvPicPr preferRelativeResize="0"/>
          <p:nvPr/>
        </p:nvPicPr>
        <p:blipFill rotWithShape="1">
          <a:blip r:embed="rId4">
            <a:alphaModFix/>
          </a:blip>
          <a:srcRect r="-35464" b="-35464"/>
          <a:stretch/>
        </p:blipFill>
        <p:spPr>
          <a:xfrm>
            <a:off x="512550" y="1319337"/>
            <a:ext cx="733450" cy="754875"/>
          </a:xfrm>
          <a:prstGeom prst="rect">
            <a:avLst/>
          </a:prstGeom>
          <a:noFill/>
          <a:ln>
            <a:noFill/>
          </a:ln>
        </p:spPr>
      </p:pic>
      <p:sp>
        <p:nvSpPr>
          <p:cNvPr id="225" name="Google Shape;225;ga3b748ead0_0_6"/>
          <p:cNvSpPr txBox="1"/>
          <p:nvPr/>
        </p:nvSpPr>
        <p:spPr>
          <a:xfrm>
            <a:off x="1245990" y="1319325"/>
            <a:ext cx="2715900" cy="4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b="1">
                <a:latin typeface="Quattrocento Sans"/>
                <a:ea typeface="Quattrocento Sans"/>
                <a:cs typeface="Quattrocento Sans"/>
                <a:sym typeface="Quattrocento Sans"/>
              </a:rPr>
              <a:t>Power BI</a:t>
            </a:r>
            <a:endParaRPr sz="2300" b="1">
              <a:latin typeface="Quattrocento Sans"/>
              <a:ea typeface="Quattrocento Sans"/>
              <a:cs typeface="Quattrocento Sans"/>
              <a:sym typeface="Quattrocen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ga3b748ead0_0_42"/>
          <p:cNvPicPr preferRelativeResize="0"/>
          <p:nvPr/>
        </p:nvPicPr>
        <p:blipFill>
          <a:blip r:embed="rId3">
            <a:alphaModFix/>
          </a:blip>
          <a:stretch>
            <a:fillRect/>
          </a:stretch>
        </p:blipFill>
        <p:spPr>
          <a:xfrm>
            <a:off x="584200" y="1215925"/>
            <a:ext cx="744850" cy="744850"/>
          </a:xfrm>
          <a:prstGeom prst="rect">
            <a:avLst/>
          </a:prstGeom>
          <a:noFill/>
          <a:ln>
            <a:noFill/>
          </a:ln>
        </p:spPr>
      </p:pic>
      <p:sp>
        <p:nvSpPr>
          <p:cNvPr id="232" name="Google Shape;232;ga3b748ead0_0_42"/>
          <p:cNvSpPr txBox="1"/>
          <p:nvPr/>
        </p:nvSpPr>
        <p:spPr>
          <a:xfrm>
            <a:off x="1382425" y="1311300"/>
            <a:ext cx="3151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b="1">
                <a:latin typeface="Quattrocento Sans"/>
                <a:ea typeface="Quattrocento Sans"/>
                <a:cs typeface="Quattrocento Sans"/>
                <a:sym typeface="Quattrocento Sans"/>
              </a:rPr>
              <a:t>Power Virtual Agents</a:t>
            </a:r>
            <a:endParaRPr sz="2300" b="1">
              <a:latin typeface="Quattrocento Sans"/>
              <a:ea typeface="Quattrocento Sans"/>
              <a:cs typeface="Quattrocento Sans"/>
              <a:sym typeface="Quattrocento Sans"/>
            </a:endParaRPr>
          </a:p>
        </p:txBody>
      </p:sp>
      <p:pic>
        <p:nvPicPr>
          <p:cNvPr id="233" name="Google Shape;233;ga3b748ead0_0_42"/>
          <p:cNvPicPr preferRelativeResize="0"/>
          <p:nvPr/>
        </p:nvPicPr>
        <p:blipFill>
          <a:blip r:embed="rId4">
            <a:alphaModFix/>
          </a:blip>
          <a:stretch>
            <a:fillRect/>
          </a:stretch>
        </p:blipFill>
        <p:spPr>
          <a:xfrm>
            <a:off x="2996050" y="2070725"/>
            <a:ext cx="6995502" cy="3783350"/>
          </a:xfrm>
          <a:prstGeom prst="rect">
            <a:avLst/>
          </a:prstGeom>
          <a:noFill/>
          <a:ln>
            <a:noFill/>
          </a:ln>
        </p:spPr>
      </p:pic>
    </p:spTree>
  </p:cSld>
  <p:clrMapOvr>
    <a:masterClrMapping/>
  </p:clrMapOvr>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604</TotalTime>
  <Words>703</Words>
  <Application>Microsoft Office PowerPoint</Application>
  <PresentationFormat>Ευρεία οθόνη</PresentationFormat>
  <Paragraphs>178</Paragraphs>
  <Slides>51</Slides>
  <Notes>51</Notes>
  <HiddenSlides>0</HiddenSlides>
  <MMClips>0</MMClips>
  <ScaleCrop>false</ScaleCrop>
  <HeadingPairs>
    <vt:vector size="6" baseType="variant">
      <vt:variant>
        <vt:lpstr>Γραμματοσειρές που χρησιμοποιούνται</vt:lpstr>
      </vt:variant>
      <vt:variant>
        <vt:i4>5</vt:i4>
      </vt:variant>
      <vt:variant>
        <vt:lpstr>Θέμα</vt:lpstr>
      </vt:variant>
      <vt:variant>
        <vt:i4>2</vt:i4>
      </vt:variant>
      <vt:variant>
        <vt:lpstr>Τίτλοι διαφανειών</vt:lpstr>
      </vt:variant>
      <vt:variant>
        <vt:i4>51</vt:i4>
      </vt:variant>
    </vt:vector>
  </HeadingPairs>
  <TitlesOfParts>
    <vt:vector size="58" baseType="lpstr">
      <vt:lpstr>Quattrocento Sans</vt:lpstr>
      <vt:lpstr>Arial</vt:lpstr>
      <vt:lpstr>Calibri</vt:lpstr>
      <vt:lpstr>Consolas</vt:lpstr>
      <vt:lpstr>Noto Sans Symbols</vt:lpstr>
      <vt:lpstr>WHITE TEMPLATE</vt:lpstr>
      <vt:lpstr>WHITE TEMPLATE</vt:lpstr>
      <vt:lpstr>Create your first canvas app in Power Apps   </vt:lpstr>
      <vt:lpstr>Παρουσίαση του PowerPoint</vt:lpstr>
      <vt:lpstr>     Agenda  Introduction to Power Platform Get started with Power Apps Customize a canvas app in Power Apps Manage apps in Power Apps</vt:lpstr>
      <vt:lpstr>Power Platform consists of the following 4 key products:</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Get started with Power Apps</vt:lpstr>
      <vt:lpstr>Παρουσίαση του PowerPoint</vt:lpstr>
      <vt:lpstr>Παρουσίαση του PowerPoint</vt:lpstr>
      <vt:lpstr>Παρουσίαση του PowerPoint</vt:lpstr>
      <vt:lpstr>Power Apps Home Page </vt:lpstr>
      <vt:lpstr>Παρουσίαση του PowerPoint</vt:lpstr>
      <vt:lpstr>Παρουσίαση του PowerPoint</vt:lpstr>
      <vt:lpstr>Power Platform Admin Center</vt:lpstr>
      <vt:lpstr>Data Sources</vt:lpstr>
      <vt:lpstr>Licensing </vt:lpstr>
      <vt:lpstr>Related Technologies</vt:lpstr>
      <vt:lpstr>Ways to build Power Apps</vt:lpstr>
      <vt:lpstr>Παρουσίαση του PowerPoint</vt:lpstr>
      <vt:lpstr>Παρουσίαση του PowerPoint</vt:lpstr>
      <vt:lpstr>Παρουσίαση του PowerPoint</vt:lpstr>
      <vt:lpstr>Designing factors for consideration</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Manage an app</vt:lpstr>
      <vt:lpstr>Manage an app</vt:lpstr>
      <vt:lpstr>Manage an app</vt:lpstr>
      <vt:lpstr>Manage an app</vt:lpstr>
      <vt:lpstr>Share your app </vt:lpstr>
      <vt:lpstr>Share your app</vt:lpstr>
      <vt:lpstr>Share your app </vt:lpstr>
      <vt:lpstr>Παρουσίαση του PowerPoint</vt:lpstr>
      <vt:lpstr>Share your app </vt:lpstr>
      <vt:lpstr>Share your app </vt:lpstr>
      <vt:lpstr>Environments in Power Apps</vt:lpstr>
      <vt:lpstr> Create an environment </vt:lpstr>
      <vt:lpstr>Create an environment</vt:lpstr>
      <vt:lpstr>Create an environment </vt:lpstr>
      <vt:lpstr>Resources on Power Platform:   https://docs.microsoft.com/en-ie/learn/paths/power-plat-fundamentals/  https://docs.microsoft.com/en-ie/learn/paths/create-powerapps/  https://powerapps.microsoft.com/el-gr/blog/    </vt:lpstr>
      <vt:lpstr>Emails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your first canvas app in Power Apps   </dc:title>
  <dc:creator>"Heidi Laverty" &lt;heidi@mindseyepdx.com&gt;</dc:creator>
  <cp:lastModifiedBy>Christina Pardali</cp:lastModifiedBy>
  <cp:revision>5</cp:revision>
  <dcterms:created xsi:type="dcterms:W3CDTF">2019-03-28T18:40:02Z</dcterms:created>
  <dcterms:modified xsi:type="dcterms:W3CDTF">2020-11-27T18:42:50Z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0x010100F6B78FCE4F94D941B32D6B6061C29C09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